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1704"/>
    <a:srgbClr val="301303"/>
    <a:srgbClr val="EDBA68"/>
    <a:srgbClr val="E0AD5A"/>
    <a:srgbClr val="F5DAAE"/>
    <a:srgbClr val="F2D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1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Рисунок 9" descr="Изображение выглядит как небо, картина, на открытом воздухе, башня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b="7290"/>
          <a:stretch>
            <a:fillRect/>
          </a:stretch>
        </p:blipFill>
        <p:spPr>
          <a:xfrm>
            <a:off x="3543148" y="10"/>
            <a:ext cx="9669642" cy="6857990"/>
          </a:xfrm>
          <a:prstGeom prst="rect">
            <a:avLst/>
          </a:prstGeom>
        </p:spPr>
      </p:pic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20616" y="192597"/>
            <a:ext cx="5432451" cy="210119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i="1">
                <a:solidFill>
                  <a:srgbClr val="3B1704"/>
                </a:solidFill>
                <a:latin typeface="+mj-lt"/>
                <a:ea typeface="+mj-ea"/>
                <a:cs typeface="+mj-cs"/>
              </a:rPr>
              <a:t>Bienvenue dans le monde </a:t>
            </a:r>
            <a:r>
              <a:rPr lang="en-US" sz="4800" i="1" err="1">
                <a:solidFill>
                  <a:srgbClr val="3B1704"/>
                </a:solidFill>
                <a:latin typeface="+mj-lt"/>
                <a:ea typeface="+mj-ea"/>
                <a:cs typeface="+mj-cs"/>
              </a:rPr>
              <a:t>magique</a:t>
            </a:r>
            <a:endParaRPr lang="en-US" sz="4800" i="1">
              <a:solidFill>
                <a:srgbClr val="3B1704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634" y="2434201"/>
            <a:ext cx="6323848" cy="408781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err="1">
                <a:solidFill>
                  <a:srgbClr val="3B1704"/>
                </a:solidFill>
              </a:rPr>
              <a:t>Ici</a:t>
            </a:r>
            <a:r>
              <a:rPr lang="en-US" sz="2800">
                <a:solidFill>
                  <a:srgbClr val="3B1704"/>
                </a:solidFill>
              </a:rPr>
              <a:t>, vous </a:t>
            </a:r>
            <a:r>
              <a:rPr lang="en-US" sz="2800" err="1">
                <a:solidFill>
                  <a:srgbClr val="3B1704"/>
                </a:solidFill>
              </a:rPr>
              <a:t>pouvez</a:t>
            </a:r>
            <a:r>
              <a:rPr lang="en-US" sz="2800">
                <a:solidFill>
                  <a:srgbClr val="3B1704"/>
                </a:solidFill>
              </a:rPr>
              <a:t> </a:t>
            </a:r>
            <a:r>
              <a:rPr lang="en-US" sz="2800" err="1">
                <a:solidFill>
                  <a:srgbClr val="3B1704"/>
                </a:solidFill>
              </a:rPr>
              <a:t>acheter</a:t>
            </a:r>
            <a:r>
              <a:rPr lang="en-US" sz="2800">
                <a:solidFill>
                  <a:srgbClr val="3B1704"/>
                </a:solidFill>
              </a:rPr>
              <a:t>, </a:t>
            </a:r>
            <a:r>
              <a:rPr lang="en-US" sz="2800" err="1">
                <a:solidFill>
                  <a:srgbClr val="3B1704"/>
                </a:solidFill>
              </a:rPr>
              <a:t>louer</a:t>
            </a:r>
            <a:r>
              <a:rPr lang="en-US" sz="2800">
                <a:solidFill>
                  <a:srgbClr val="3B1704"/>
                </a:solidFill>
              </a:rPr>
              <a:t> </a:t>
            </a:r>
            <a:r>
              <a:rPr lang="en-US" sz="2800" err="1">
                <a:solidFill>
                  <a:srgbClr val="3B1704"/>
                </a:solidFill>
              </a:rPr>
              <a:t>ou</a:t>
            </a:r>
            <a:r>
              <a:rPr lang="en-US" sz="2800">
                <a:solidFill>
                  <a:srgbClr val="3B1704"/>
                </a:solidFill>
              </a:rPr>
              <a:t> </a:t>
            </a:r>
            <a:r>
              <a:rPr lang="en-US" sz="2800" err="1">
                <a:solidFill>
                  <a:srgbClr val="3B1704"/>
                </a:solidFill>
              </a:rPr>
              <a:t>découvrir</a:t>
            </a:r>
            <a:r>
              <a:rPr lang="en-US" sz="2800">
                <a:solidFill>
                  <a:srgbClr val="3B1704"/>
                </a:solidFill>
              </a:rPr>
              <a:t> des </a:t>
            </a:r>
            <a:r>
              <a:rPr lang="en-US" sz="2800" err="1">
                <a:solidFill>
                  <a:srgbClr val="3B1704"/>
                </a:solidFill>
              </a:rPr>
              <a:t>lieux</a:t>
            </a:r>
            <a:r>
              <a:rPr lang="en-US" sz="2800">
                <a:solidFill>
                  <a:srgbClr val="3B1704"/>
                </a:solidFill>
              </a:rPr>
              <a:t> </a:t>
            </a:r>
            <a:r>
              <a:rPr lang="en-US" sz="2800" err="1">
                <a:solidFill>
                  <a:srgbClr val="3B1704"/>
                </a:solidFill>
              </a:rPr>
              <a:t>uniques</a:t>
            </a:r>
            <a:r>
              <a:rPr lang="en-US" sz="2800">
                <a:solidFill>
                  <a:srgbClr val="3B1704"/>
                </a:solidFill>
              </a:rPr>
              <a:t> </a:t>
            </a:r>
            <a:endParaRPr lang="ru-RU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B1704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B1704"/>
                </a:solidFill>
              </a:rPr>
              <a:t>des châteaux </a:t>
            </a:r>
            <a:r>
              <a:rPr lang="en-US" sz="2800" err="1">
                <a:solidFill>
                  <a:srgbClr val="3B1704"/>
                </a:solidFill>
              </a:rPr>
              <a:t>mystérieux</a:t>
            </a:r>
            <a:endParaRPr lang="en-US" sz="2800">
              <a:solidFill>
                <a:srgbClr val="3B1704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B1704"/>
                </a:solidFill>
              </a:rPr>
              <a:t>des cabanes </a:t>
            </a:r>
            <a:r>
              <a:rPr lang="en-US" sz="2800" err="1">
                <a:solidFill>
                  <a:srgbClr val="3B1704"/>
                </a:solidFill>
              </a:rPr>
              <a:t>cachées</a:t>
            </a:r>
            <a:r>
              <a:rPr lang="en-US" sz="2800">
                <a:solidFill>
                  <a:srgbClr val="3B1704"/>
                </a:solidFill>
              </a:rPr>
              <a:t> dans la </a:t>
            </a:r>
            <a:r>
              <a:rPr lang="en-US" sz="2800" err="1">
                <a:solidFill>
                  <a:srgbClr val="3B1704"/>
                </a:solidFill>
              </a:rPr>
              <a:t>forêt</a:t>
            </a:r>
            <a:endParaRPr lang="en-US" sz="2800">
              <a:solidFill>
                <a:srgbClr val="3B1704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B1704"/>
                </a:solidFill>
              </a:rPr>
              <a:t>des villas au bord de la </a:t>
            </a:r>
            <a:r>
              <a:rPr lang="en-US" sz="2800" err="1">
                <a:solidFill>
                  <a:srgbClr val="3B1704"/>
                </a:solidFill>
              </a:rPr>
              <a:t>mer</a:t>
            </a:r>
            <a:endParaRPr lang="en-US" sz="2800">
              <a:solidFill>
                <a:srgbClr val="3B1704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B1704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err="1">
                <a:solidFill>
                  <a:srgbClr val="3B1704"/>
                </a:solidFill>
              </a:rPr>
              <a:t>Chaque</a:t>
            </a:r>
            <a:r>
              <a:rPr lang="en-US" sz="2800">
                <a:solidFill>
                  <a:srgbClr val="3B1704"/>
                </a:solidFill>
              </a:rPr>
              <a:t> bien a </a:t>
            </a:r>
            <a:r>
              <a:rPr lang="en-US" sz="2800" err="1">
                <a:solidFill>
                  <a:srgbClr val="3B1704"/>
                </a:solidFill>
              </a:rPr>
              <a:t>une</a:t>
            </a:r>
            <a:r>
              <a:rPr lang="en-US" sz="2800">
                <a:solidFill>
                  <a:srgbClr val="3B1704"/>
                </a:solidFill>
              </a:rPr>
              <a:t> âme… et </a:t>
            </a:r>
            <a:r>
              <a:rPr lang="en-US" sz="2800" err="1">
                <a:solidFill>
                  <a:srgbClr val="3B1704"/>
                </a:solidFill>
              </a:rPr>
              <a:t>une</a:t>
            </a:r>
            <a:r>
              <a:rPr lang="en-US" sz="2800">
                <a:solidFill>
                  <a:srgbClr val="3B1704"/>
                </a:solidFill>
              </a:rPr>
              <a:t> histoire à </a:t>
            </a:r>
            <a:r>
              <a:rPr lang="en-US" sz="2800" err="1">
                <a:solidFill>
                  <a:srgbClr val="3B1704"/>
                </a:solidFill>
              </a:rPr>
              <a:t>raconter</a:t>
            </a:r>
            <a:r>
              <a:rPr lang="en-US" sz="2800">
                <a:solidFill>
                  <a:srgbClr val="3B1704"/>
                </a:solidFill>
              </a:rPr>
              <a:t>...</a:t>
            </a:r>
            <a:endParaRPr lang="en-US" sz="2800">
              <a:solidFill>
                <a:srgbClr val="3B170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3" name="Group 10"/>
          <p:cNvGrpSpPr>
            <a:grpSpLocks noGrp="1" noRot="1" noChangeAspect="1" noMove="1" noResize="1" noUngrp="1"/>
          </p:cNvGrpSpPr>
          <p:nvPr/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2" name="Freeform: Shape 11"/>
            <p:cNvSpPr/>
            <p:nvPr/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79226" y="2387771"/>
            <a:ext cx="9833548" cy="26939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Les technologies (un peu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sérieuses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😺) </a:t>
            </a:r>
            <a:endParaRPr lang="ru-RU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  <a:ea typeface="+mn-lt"/>
                <a:cs typeface="+mn-lt"/>
              </a:rPr>
              <a:t>Sous la </a:t>
            </a:r>
            <a:r>
              <a:rPr lang="en-US" sz="2800" err="1">
                <a:solidFill>
                  <a:srgbClr val="301303"/>
                </a:solidFill>
                <a:ea typeface="+mn-lt"/>
                <a:cs typeface="+mn-lt"/>
              </a:rPr>
              <a:t>magie</a:t>
            </a:r>
            <a:r>
              <a:rPr lang="en-US" sz="2800">
                <a:solidFill>
                  <a:srgbClr val="301303"/>
                </a:solidFill>
                <a:ea typeface="+mn-lt"/>
                <a:cs typeface="+mn-lt"/>
              </a:rPr>
              <a:t>, il y a du code !</a:t>
            </a:r>
            <a:endParaRPr lang="en-US">
              <a:ea typeface="+mn-lt"/>
              <a:cs typeface="+mn-lt"/>
            </a:endParaRPr>
          </a:p>
        </p:txBody>
      </p:sp>
      <p:grpSp>
        <p:nvGrpSpPr>
          <p:cNvPr id="17" name="Group 16"/>
          <p:cNvGrpSpPr>
            <a:grpSpLocks noGrp="1" noRot="1" noChangeAspect="1" noMove="1" noResize="1" noUngrp="1"/>
          </p:cNvGrpSpPr>
          <p:nvPr/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8" name="Freeform: Shape 17"/>
            <p:cNvSpPr/>
            <p:nvPr/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/>
            <p:cNvSpPr/>
            <p:nvPr/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/>
            <p:cNvSpPr/>
            <p:nvPr/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графическая вставка, зарисовка, Графика, рисунок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t="6102" r="-2" b="7514"/>
          <a:stretch>
            <a:fillRect/>
          </a:stretch>
        </p:blipFill>
        <p:spPr>
          <a:xfrm>
            <a:off x="4406845" y="3"/>
            <a:ext cx="4101288" cy="3418797"/>
          </a:xfrm>
          <a:custGeom>
            <a:avLst/>
            <a:gdLst/>
            <a:ahLst/>
            <a:cxnLst/>
            <a:rect l="l" t="t" r="r" b="b"/>
            <a:pathLst>
              <a:path w="4101288" h="3418797">
                <a:moveTo>
                  <a:pt x="989912" y="0"/>
                </a:moveTo>
                <a:lnTo>
                  <a:pt x="3844502" y="0"/>
                </a:lnTo>
                <a:lnTo>
                  <a:pt x="3760850" y="25406"/>
                </a:lnTo>
                <a:cubicBezTo>
                  <a:pt x="3711615" y="43967"/>
                  <a:pt x="3663870" y="67007"/>
                  <a:pt x="3618425" y="98254"/>
                </a:cubicBezTo>
                <a:cubicBezTo>
                  <a:pt x="3626136" y="110145"/>
                  <a:pt x="3665355" y="144049"/>
                  <a:pt x="3649272" y="146579"/>
                </a:cubicBezTo>
                <a:cubicBezTo>
                  <a:pt x="3604102" y="153917"/>
                  <a:pt x="3564000" y="178711"/>
                  <a:pt x="3522797" y="199205"/>
                </a:cubicBezTo>
                <a:cubicBezTo>
                  <a:pt x="3504948" y="208060"/>
                  <a:pt x="3483356" y="219700"/>
                  <a:pt x="3491728" y="251325"/>
                </a:cubicBezTo>
                <a:cubicBezTo>
                  <a:pt x="3506932" y="260181"/>
                  <a:pt x="3518169" y="247783"/>
                  <a:pt x="3530727" y="246772"/>
                </a:cubicBezTo>
                <a:cubicBezTo>
                  <a:pt x="3543507" y="245761"/>
                  <a:pt x="3572153" y="252336"/>
                  <a:pt x="3564219" y="256638"/>
                </a:cubicBezTo>
                <a:cubicBezTo>
                  <a:pt x="3528083" y="276121"/>
                  <a:pt x="3593085" y="322928"/>
                  <a:pt x="3550339" y="322928"/>
                </a:cubicBezTo>
                <a:cubicBezTo>
                  <a:pt x="3478728" y="323181"/>
                  <a:pt x="3440609" y="406169"/>
                  <a:pt x="3371643" y="408447"/>
                </a:cubicBezTo>
                <a:cubicBezTo>
                  <a:pt x="3360627" y="408698"/>
                  <a:pt x="3355338" y="423373"/>
                  <a:pt x="3355558" y="436278"/>
                </a:cubicBezTo>
                <a:cubicBezTo>
                  <a:pt x="3355558" y="451712"/>
                  <a:pt x="3365694" y="454494"/>
                  <a:pt x="3376931" y="456013"/>
                </a:cubicBezTo>
                <a:cubicBezTo>
                  <a:pt x="3394118" y="458289"/>
                  <a:pt x="3411965" y="436278"/>
                  <a:pt x="3434660" y="466133"/>
                </a:cubicBezTo>
                <a:cubicBezTo>
                  <a:pt x="3393898" y="483590"/>
                  <a:pt x="3353135" y="501049"/>
                  <a:pt x="3353797" y="561013"/>
                </a:cubicBezTo>
                <a:cubicBezTo>
                  <a:pt x="3354015" y="577205"/>
                  <a:pt x="3337050" y="583277"/>
                  <a:pt x="3324270" y="587325"/>
                </a:cubicBezTo>
                <a:cubicBezTo>
                  <a:pt x="3303117" y="593904"/>
                  <a:pt x="3285272" y="605543"/>
                  <a:pt x="3273812" y="628061"/>
                </a:cubicBezTo>
                <a:cubicBezTo>
                  <a:pt x="3274033" y="632362"/>
                  <a:pt x="3274254" y="636917"/>
                  <a:pt x="3272930" y="640459"/>
                </a:cubicBezTo>
                <a:cubicBezTo>
                  <a:pt x="3276676" y="694855"/>
                  <a:pt x="3307523" y="693336"/>
                  <a:pt x="3341676" y="684230"/>
                </a:cubicBezTo>
                <a:cubicBezTo>
                  <a:pt x="3382439" y="673096"/>
                  <a:pt x="3422762" y="652855"/>
                  <a:pt x="3465728" y="672338"/>
                </a:cubicBezTo>
                <a:cubicBezTo>
                  <a:pt x="3405133" y="698397"/>
                  <a:pt x="3339253" y="700422"/>
                  <a:pt x="3282405" y="737615"/>
                </a:cubicBezTo>
                <a:cubicBezTo>
                  <a:pt x="3490406" y="744447"/>
                  <a:pt x="3674169" y="627048"/>
                  <a:pt x="3875781" y="582013"/>
                </a:cubicBezTo>
                <a:cubicBezTo>
                  <a:pt x="3868951" y="612120"/>
                  <a:pt x="3852646" y="618193"/>
                  <a:pt x="3837883" y="622747"/>
                </a:cubicBezTo>
                <a:cubicBezTo>
                  <a:pt x="3763408" y="645519"/>
                  <a:pt x="3698188" y="690809"/>
                  <a:pt x="3630322" y="730023"/>
                </a:cubicBezTo>
                <a:cubicBezTo>
                  <a:pt x="3602340" y="746216"/>
                  <a:pt x="3582066" y="762411"/>
                  <a:pt x="3571492" y="797327"/>
                </a:cubicBezTo>
                <a:cubicBezTo>
                  <a:pt x="3562015" y="828953"/>
                  <a:pt x="3543728" y="843628"/>
                  <a:pt x="3509797" y="834518"/>
                </a:cubicBezTo>
                <a:cubicBezTo>
                  <a:pt x="3482254" y="826927"/>
                  <a:pt x="3452068" y="830975"/>
                  <a:pt x="3423203" y="833760"/>
                </a:cubicBezTo>
                <a:cubicBezTo>
                  <a:pt x="3389931" y="836796"/>
                  <a:pt x="3352693" y="872470"/>
                  <a:pt x="3361728" y="890941"/>
                </a:cubicBezTo>
                <a:cubicBezTo>
                  <a:pt x="3377151" y="922314"/>
                  <a:pt x="3402931" y="906627"/>
                  <a:pt x="3425847" y="903084"/>
                </a:cubicBezTo>
                <a:cubicBezTo>
                  <a:pt x="3451848" y="898784"/>
                  <a:pt x="3500100" y="889927"/>
                  <a:pt x="3500982" y="893723"/>
                </a:cubicBezTo>
                <a:cubicBezTo>
                  <a:pt x="3517950" y="972410"/>
                  <a:pt x="3637374" y="903845"/>
                  <a:pt x="3663154" y="896758"/>
                </a:cubicBezTo>
                <a:cubicBezTo>
                  <a:pt x="3695322" y="887904"/>
                  <a:pt x="3725509" y="904097"/>
                  <a:pt x="3756136" y="907891"/>
                </a:cubicBezTo>
                <a:cubicBezTo>
                  <a:pt x="3783459" y="911433"/>
                  <a:pt x="3937918" y="922314"/>
                  <a:pt x="3969866" y="888915"/>
                </a:cubicBezTo>
                <a:cubicBezTo>
                  <a:pt x="3974273" y="914976"/>
                  <a:pt x="3965020" y="925602"/>
                  <a:pt x="3957306" y="937494"/>
                </a:cubicBezTo>
                <a:cubicBezTo>
                  <a:pt x="3946511" y="954445"/>
                  <a:pt x="3944747" y="966337"/>
                  <a:pt x="3965239" y="979747"/>
                </a:cubicBezTo>
                <a:cubicBezTo>
                  <a:pt x="4023630" y="1018206"/>
                  <a:pt x="4022747" y="1019470"/>
                  <a:pt x="3968324" y="1071591"/>
                </a:cubicBezTo>
                <a:cubicBezTo>
                  <a:pt x="3965678" y="1073867"/>
                  <a:pt x="3966782" y="1081459"/>
                  <a:pt x="3966341" y="1086519"/>
                </a:cubicBezTo>
                <a:cubicBezTo>
                  <a:pt x="3980663" y="1094615"/>
                  <a:pt x="3997409" y="1074373"/>
                  <a:pt x="4014153" y="1096133"/>
                </a:cubicBezTo>
                <a:cubicBezTo>
                  <a:pt x="3941222" y="1191771"/>
                  <a:pt x="3829950" y="1215299"/>
                  <a:pt x="3729254" y="1287157"/>
                </a:cubicBezTo>
                <a:cubicBezTo>
                  <a:pt x="3810780" y="1310939"/>
                  <a:pt x="3859696" y="1227952"/>
                  <a:pt x="3919628" y="1238578"/>
                </a:cubicBezTo>
                <a:cubicBezTo>
                  <a:pt x="3949596" y="1264639"/>
                  <a:pt x="3860577" y="1306386"/>
                  <a:pt x="3945409" y="1318784"/>
                </a:cubicBezTo>
                <a:cubicBezTo>
                  <a:pt x="3908610" y="1341555"/>
                  <a:pt x="3881289" y="1363817"/>
                  <a:pt x="3855951" y="1390133"/>
                </a:cubicBezTo>
                <a:cubicBezTo>
                  <a:pt x="3810780" y="1437192"/>
                  <a:pt x="3801967" y="1468060"/>
                  <a:pt x="3822900" y="1531314"/>
                </a:cubicBezTo>
                <a:cubicBezTo>
                  <a:pt x="3836562" y="1572808"/>
                  <a:pt x="3856611" y="1611013"/>
                  <a:pt x="3838986" y="1660349"/>
                </a:cubicBezTo>
                <a:cubicBezTo>
                  <a:pt x="3826646" y="1694254"/>
                  <a:pt x="3831494" y="1716517"/>
                  <a:pt x="3877323" y="1701337"/>
                </a:cubicBezTo>
                <a:cubicBezTo>
                  <a:pt x="3926679" y="1685144"/>
                  <a:pt x="3945187" y="1715505"/>
                  <a:pt x="3932849" y="1774963"/>
                </a:cubicBezTo>
                <a:cubicBezTo>
                  <a:pt x="3924917" y="1813169"/>
                  <a:pt x="3933291" y="1824806"/>
                  <a:pt x="3967221" y="1820505"/>
                </a:cubicBezTo>
                <a:cubicBezTo>
                  <a:pt x="4004680" y="1815698"/>
                  <a:pt x="4040375" y="1790649"/>
                  <a:pt x="4086646" y="1802795"/>
                </a:cubicBezTo>
                <a:cubicBezTo>
                  <a:pt x="4049631" y="1872120"/>
                  <a:pt x="3970527" y="1852385"/>
                  <a:pt x="3927340" y="1918423"/>
                </a:cubicBezTo>
                <a:cubicBezTo>
                  <a:pt x="3978900" y="1918674"/>
                  <a:pt x="4018341" y="1918423"/>
                  <a:pt x="4056460" y="1903999"/>
                </a:cubicBezTo>
                <a:cubicBezTo>
                  <a:pt x="4072325" y="1898179"/>
                  <a:pt x="4089732" y="1892109"/>
                  <a:pt x="4098545" y="1912096"/>
                </a:cubicBezTo>
                <a:cubicBezTo>
                  <a:pt x="4108901" y="1936132"/>
                  <a:pt x="4087529" y="1945241"/>
                  <a:pt x="4074527" y="1949542"/>
                </a:cubicBezTo>
                <a:cubicBezTo>
                  <a:pt x="4037951" y="1961686"/>
                  <a:pt x="4009969" y="1990529"/>
                  <a:pt x="3979782" y="2013047"/>
                </a:cubicBezTo>
                <a:cubicBezTo>
                  <a:pt x="3913460" y="2062386"/>
                  <a:pt x="3840746" y="2103626"/>
                  <a:pt x="3784559" y="2185097"/>
                </a:cubicBezTo>
                <a:cubicBezTo>
                  <a:pt x="3855290" y="2164349"/>
                  <a:pt x="3907951" y="2116025"/>
                  <a:pt x="3973612" y="2106157"/>
                </a:cubicBezTo>
                <a:cubicBezTo>
                  <a:pt x="3916764" y="2180290"/>
                  <a:pt x="3843611" y="2229120"/>
                  <a:pt x="3774426" y="2283011"/>
                </a:cubicBezTo>
                <a:cubicBezTo>
                  <a:pt x="3754594" y="2298192"/>
                  <a:pt x="3734543" y="2308566"/>
                  <a:pt x="3730136" y="2341710"/>
                </a:cubicBezTo>
                <a:cubicBezTo>
                  <a:pt x="3721542" y="2405976"/>
                  <a:pt x="3695763" y="2459107"/>
                  <a:pt x="3640678" y="2487444"/>
                </a:cubicBezTo>
                <a:cubicBezTo>
                  <a:pt x="3640238" y="2487699"/>
                  <a:pt x="3643322" y="2497314"/>
                  <a:pt x="3645085" y="2503890"/>
                </a:cubicBezTo>
                <a:cubicBezTo>
                  <a:pt x="3678797" y="2505916"/>
                  <a:pt x="3705458" y="2467963"/>
                  <a:pt x="3748425" y="2480360"/>
                </a:cubicBezTo>
                <a:cubicBezTo>
                  <a:pt x="3707220" y="2531974"/>
                  <a:pt x="3672847" y="2578277"/>
                  <a:pt x="3614458" y="2602819"/>
                </a:cubicBezTo>
                <a:cubicBezTo>
                  <a:pt x="3567745" y="2622300"/>
                  <a:pt x="3510016" y="2633686"/>
                  <a:pt x="3476083" y="2696937"/>
                </a:cubicBezTo>
                <a:cubicBezTo>
                  <a:pt x="3515524" y="2709337"/>
                  <a:pt x="3544831" y="2693651"/>
                  <a:pt x="3574357" y="2682517"/>
                </a:cubicBezTo>
                <a:cubicBezTo>
                  <a:pt x="3619525" y="2665312"/>
                  <a:pt x="3664255" y="2645832"/>
                  <a:pt x="3709425" y="2628625"/>
                </a:cubicBezTo>
                <a:cubicBezTo>
                  <a:pt x="3726611" y="2622047"/>
                  <a:pt x="3745340" y="2617491"/>
                  <a:pt x="3756357" y="2648866"/>
                </a:cubicBezTo>
                <a:cubicBezTo>
                  <a:pt x="3698847" y="2655446"/>
                  <a:pt x="3664475" y="2697951"/>
                  <a:pt x="3628340" y="2737926"/>
                </a:cubicBezTo>
                <a:cubicBezTo>
                  <a:pt x="3608067" y="2760445"/>
                  <a:pt x="3591541" y="2790554"/>
                  <a:pt x="3554967" y="2779169"/>
                </a:cubicBezTo>
                <a:cubicBezTo>
                  <a:pt x="3535796" y="2773097"/>
                  <a:pt x="3523678" y="2790046"/>
                  <a:pt x="3525662" y="2810794"/>
                </a:cubicBezTo>
                <a:cubicBezTo>
                  <a:pt x="3532932" y="2883915"/>
                  <a:pt x="3488203" y="2909469"/>
                  <a:pt x="3441932" y="2923637"/>
                </a:cubicBezTo>
                <a:cubicBezTo>
                  <a:pt x="3354236" y="2950204"/>
                  <a:pt x="3281303" y="3012697"/>
                  <a:pt x="3196032" y="3046854"/>
                </a:cubicBezTo>
                <a:cubicBezTo>
                  <a:pt x="3113184" y="3079999"/>
                  <a:pt x="3049065" y="3158685"/>
                  <a:pt x="2965998" y="3199927"/>
                </a:cubicBezTo>
                <a:cubicBezTo>
                  <a:pt x="2905843" y="3229783"/>
                  <a:pt x="2848335" y="3268239"/>
                  <a:pt x="2786418" y="3295311"/>
                </a:cubicBezTo>
                <a:cubicBezTo>
                  <a:pt x="2639894" y="3359324"/>
                  <a:pt x="2490503" y="3410685"/>
                  <a:pt x="2332519" y="3418022"/>
                </a:cubicBezTo>
                <a:cubicBezTo>
                  <a:pt x="2202077" y="3423842"/>
                  <a:pt x="1070633" y="3418277"/>
                  <a:pt x="611003" y="2585615"/>
                </a:cubicBezTo>
                <a:cubicBezTo>
                  <a:pt x="602189" y="2581565"/>
                  <a:pt x="592275" y="2570939"/>
                  <a:pt x="589190" y="2560818"/>
                </a:cubicBezTo>
                <a:cubicBezTo>
                  <a:pt x="574427" y="2513505"/>
                  <a:pt x="538291" y="2493011"/>
                  <a:pt x="505681" y="2467457"/>
                </a:cubicBezTo>
                <a:cubicBezTo>
                  <a:pt x="477036" y="2444939"/>
                  <a:pt x="446628" y="2421409"/>
                  <a:pt x="434730" y="2383456"/>
                </a:cubicBezTo>
                <a:cubicBezTo>
                  <a:pt x="419086" y="2332854"/>
                  <a:pt x="463594" y="2374348"/>
                  <a:pt x="471748" y="2355119"/>
                </a:cubicBezTo>
                <a:cubicBezTo>
                  <a:pt x="454782" y="2328807"/>
                  <a:pt x="428560" y="2304770"/>
                  <a:pt x="421730" y="2274915"/>
                </a:cubicBezTo>
                <a:cubicBezTo>
                  <a:pt x="396833" y="2167131"/>
                  <a:pt x="343069" y="2088698"/>
                  <a:pt x="262645" y="2027722"/>
                </a:cubicBezTo>
                <a:cubicBezTo>
                  <a:pt x="239509" y="2010264"/>
                  <a:pt x="224307" y="1978384"/>
                  <a:pt x="192799" y="1973326"/>
                </a:cubicBezTo>
                <a:cubicBezTo>
                  <a:pt x="122730" y="1962193"/>
                  <a:pt x="144764" y="1875156"/>
                  <a:pt x="107746" y="1836446"/>
                </a:cubicBezTo>
                <a:cubicBezTo>
                  <a:pt x="100695" y="1829107"/>
                  <a:pt x="94306" y="1814687"/>
                  <a:pt x="95627" y="1804821"/>
                </a:cubicBezTo>
                <a:cubicBezTo>
                  <a:pt x="97609" y="1790649"/>
                  <a:pt x="105983" y="1777240"/>
                  <a:pt x="113034" y="1764589"/>
                </a:cubicBezTo>
                <a:cubicBezTo>
                  <a:pt x="120306" y="1751939"/>
                  <a:pt x="131322" y="1740806"/>
                  <a:pt x="126034" y="1724108"/>
                </a:cubicBezTo>
                <a:cubicBezTo>
                  <a:pt x="123833" y="1717277"/>
                  <a:pt x="125373" y="1693494"/>
                  <a:pt x="109068" y="1712215"/>
                </a:cubicBezTo>
                <a:cubicBezTo>
                  <a:pt x="64340" y="1763578"/>
                  <a:pt x="38339" y="1715001"/>
                  <a:pt x="0" y="1691723"/>
                </a:cubicBezTo>
                <a:cubicBezTo>
                  <a:pt x="30848" y="1667686"/>
                  <a:pt x="58610" y="1650735"/>
                  <a:pt x="63238" y="1614808"/>
                </a:cubicBezTo>
                <a:cubicBezTo>
                  <a:pt x="72712" y="1540674"/>
                  <a:pt x="113253" y="1506772"/>
                  <a:pt x="174729" y="1500192"/>
                </a:cubicBezTo>
                <a:cubicBezTo>
                  <a:pt x="152034" y="1428591"/>
                  <a:pt x="152034" y="1428591"/>
                  <a:pt x="225408" y="1418722"/>
                </a:cubicBezTo>
                <a:cubicBezTo>
                  <a:pt x="197204" y="1373181"/>
                  <a:pt x="197204" y="1361542"/>
                  <a:pt x="231358" y="1345855"/>
                </a:cubicBezTo>
                <a:cubicBezTo>
                  <a:pt x="264188" y="1330927"/>
                  <a:pt x="300543" y="1325867"/>
                  <a:pt x="330952" y="1302844"/>
                </a:cubicBezTo>
                <a:cubicBezTo>
                  <a:pt x="302967" y="1244651"/>
                  <a:pt x="295035" y="1177097"/>
                  <a:pt x="237307" y="1148758"/>
                </a:cubicBezTo>
                <a:cubicBezTo>
                  <a:pt x="228273" y="1144458"/>
                  <a:pt x="222103" y="1127000"/>
                  <a:pt x="227831" y="1116880"/>
                </a:cubicBezTo>
                <a:cubicBezTo>
                  <a:pt x="248764" y="1080194"/>
                  <a:pt x="218798" y="1010614"/>
                  <a:pt x="284017" y="1002772"/>
                </a:cubicBezTo>
                <a:cubicBezTo>
                  <a:pt x="292171" y="1002013"/>
                  <a:pt x="299663" y="994421"/>
                  <a:pt x="293273" y="984554"/>
                </a:cubicBezTo>
                <a:cubicBezTo>
                  <a:pt x="271238" y="950145"/>
                  <a:pt x="297900" y="952421"/>
                  <a:pt x="313983" y="948120"/>
                </a:cubicBezTo>
                <a:cubicBezTo>
                  <a:pt x="333375" y="942809"/>
                  <a:pt x="355409" y="957988"/>
                  <a:pt x="373477" y="939265"/>
                </a:cubicBezTo>
                <a:cubicBezTo>
                  <a:pt x="369289" y="919530"/>
                  <a:pt x="353646" y="919783"/>
                  <a:pt x="342629" y="913458"/>
                </a:cubicBezTo>
                <a:cubicBezTo>
                  <a:pt x="310460" y="895240"/>
                  <a:pt x="284238" y="873483"/>
                  <a:pt x="282695" y="826169"/>
                </a:cubicBezTo>
                <a:cubicBezTo>
                  <a:pt x="281595" y="787964"/>
                  <a:pt x="278069" y="754314"/>
                  <a:pt x="322578" y="742675"/>
                </a:cubicBezTo>
                <a:cubicBezTo>
                  <a:pt x="341086" y="737866"/>
                  <a:pt x="335797" y="710289"/>
                  <a:pt x="325221" y="696626"/>
                </a:cubicBezTo>
                <a:cubicBezTo>
                  <a:pt x="306272" y="672338"/>
                  <a:pt x="290629" y="639953"/>
                  <a:pt x="258017" y="637675"/>
                </a:cubicBezTo>
                <a:cubicBezTo>
                  <a:pt x="238187" y="636158"/>
                  <a:pt x="222983" y="626035"/>
                  <a:pt x="207340" y="614398"/>
                </a:cubicBezTo>
                <a:cubicBezTo>
                  <a:pt x="196103" y="606047"/>
                  <a:pt x="182662" y="598964"/>
                  <a:pt x="183983" y="581001"/>
                </a:cubicBezTo>
                <a:cubicBezTo>
                  <a:pt x="185306" y="563795"/>
                  <a:pt x="198305" y="556711"/>
                  <a:pt x="211526" y="553169"/>
                </a:cubicBezTo>
                <a:cubicBezTo>
                  <a:pt x="255595" y="541784"/>
                  <a:pt x="297017" y="525085"/>
                  <a:pt x="333816" y="486880"/>
                </a:cubicBezTo>
                <a:cubicBezTo>
                  <a:pt x="309357" y="466639"/>
                  <a:pt x="286001" y="451964"/>
                  <a:pt x="267934" y="431469"/>
                </a:cubicBezTo>
                <a:cubicBezTo>
                  <a:pt x="224307" y="381881"/>
                  <a:pt x="593817" y="225772"/>
                  <a:pt x="612325" y="170108"/>
                </a:cubicBezTo>
                <a:cubicBezTo>
                  <a:pt x="618054" y="152904"/>
                  <a:pt x="637663" y="135194"/>
                  <a:pt x="653971" y="130133"/>
                </a:cubicBezTo>
                <a:cubicBezTo>
                  <a:pt x="730427" y="106350"/>
                  <a:pt x="796748" y="52963"/>
                  <a:pt x="874970" y="33228"/>
                </a:cubicBezTo>
                <a:cubicBezTo>
                  <a:pt x="911877" y="23867"/>
                  <a:pt x="948509" y="12925"/>
                  <a:pt x="986021" y="1223"/>
                </a:cubicBezTo>
                <a:close/>
              </a:path>
            </a:pathLst>
          </a:custGeom>
        </p:spPr>
      </p:pic>
      <p:sp>
        <p:nvSpPr>
          <p:cNvPr id="2" name="TextBox 1"/>
          <p:cNvSpPr txBox="1"/>
          <p:nvPr/>
        </p:nvSpPr>
        <p:spPr>
          <a:xfrm>
            <a:off x="3328542" y="3986661"/>
            <a:ext cx="6946955" cy="129994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🧩 Backend : Symfony 7.3 (PHP 8.3)</a:t>
            </a:r>
            <a:endParaRPr lang="ru-RU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⚙️ Frontend : Angular 19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💾 Base de données : MySQL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🎨 Design : Bootstrap + CSS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personnalisés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🔐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Sécurité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: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Authentification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par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rôles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📷 Images :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VichUploader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+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EasyAdmin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/>
          </a:p>
        </p:txBody>
      </p:sp>
      <p:pic>
        <p:nvPicPr>
          <p:cNvPr id="6" name="Рисунок 5" descr="Изображение выглядит как Красочность, Графика, треугольник, искусство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rcRect l="12156" r="11282" b="3"/>
          <a:stretch>
            <a:fillRect/>
          </a:stretch>
        </p:blipFill>
        <p:spPr>
          <a:xfrm>
            <a:off x="20" y="277472"/>
            <a:ext cx="4552718" cy="5946218"/>
          </a:xfrm>
          <a:custGeom>
            <a:avLst/>
            <a:gdLst/>
            <a:ahLst/>
            <a:cxnLst/>
            <a:rect l="l" t="t" r="r" b="b"/>
            <a:pathLst>
              <a:path w="4552738" h="5946218">
                <a:moveTo>
                  <a:pt x="0" y="0"/>
                </a:moveTo>
                <a:lnTo>
                  <a:pt x="193217" y="10418"/>
                </a:lnTo>
                <a:cubicBezTo>
                  <a:pt x="612089" y="35802"/>
                  <a:pt x="1030148" y="71660"/>
                  <a:pt x="1446580" y="128061"/>
                </a:cubicBezTo>
                <a:cubicBezTo>
                  <a:pt x="1735723" y="167547"/>
                  <a:pt x="2027715" y="194943"/>
                  <a:pt x="2320927" y="163517"/>
                </a:cubicBezTo>
                <a:cubicBezTo>
                  <a:pt x="2335563" y="161905"/>
                  <a:pt x="2352239" y="156669"/>
                  <a:pt x="2364438" y="161905"/>
                </a:cubicBezTo>
                <a:cubicBezTo>
                  <a:pt x="2506776" y="220729"/>
                  <a:pt x="2662121" y="178424"/>
                  <a:pt x="2809744" y="215490"/>
                </a:cubicBezTo>
                <a:cubicBezTo>
                  <a:pt x="2771925" y="358517"/>
                  <a:pt x="2609662" y="346832"/>
                  <a:pt x="2518162" y="445944"/>
                </a:cubicBezTo>
                <a:cubicBezTo>
                  <a:pt x="2667409" y="485424"/>
                  <a:pt x="2801610" y="525312"/>
                  <a:pt x="2937846" y="555124"/>
                </a:cubicBezTo>
                <a:cubicBezTo>
                  <a:pt x="3082216" y="586550"/>
                  <a:pt x="3204622" y="671561"/>
                  <a:pt x="3345734" y="709433"/>
                </a:cubicBezTo>
                <a:cubicBezTo>
                  <a:pt x="3375832" y="717492"/>
                  <a:pt x="3412025" y="745693"/>
                  <a:pt x="3422598" y="773089"/>
                </a:cubicBezTo>
                <a:cubicBezTo>
                  <a:pt x="3456757" y="861726"/>
                  <a:pt x="4138745" y="1110310"/>
                  <a:pt x="4058225" y="1189273"/>
                </a:cubicBezTo>
                <a:cubicBezTo>
                  <a:pt x="4024878" y="1221909"/>
                  <a:pt x="3981773" y="1245276"/>
                  <a:pt x="3936629" y="1277508"/>
                </a:cubicBezTo>
                <a:cubicBezTo>
                  <a:pt x="4004547" y="1338344"/>
                  <a:pt x="4080998" y="1364935"/>
                  <a:pt x="4162334" y="1383065"/>
                </a:cubicBezTo>
                <a:cubicBezTo>
                  <a:pt x="4186736" y="1388705"/>
                  <a:pt x="4210728" y="1399986"/>
                  <a:pt x="4213168" y="1427383"/>
                </a:cubicBezTo>
                <a:cubicBezTo>
                  <a:pt x="4215607" y="1455987"/>
                  <a:pt x="4190800" y="1467266"/>
                  <a:pt x="4170061" y="1480564"/>
                </a:cubicBezTo>
                <a:cubicBezTo>
                  <a:pt x="4141188" y="1499095"/>
                  <a:pt x="4113127" y="1515214"/>
                  <a:pt x="4076527" y="1517630"/>
                </a:cubicBezTo>
                <a:cubicBezTo>
                  <a:pt x="4016337" y="1521257"/>
                  <a:pt x="3987466" y="1572826"/>
                  <a:pt x="3952493" y="1611502"/>
                </a:cubicBezTo>
                <a:cubicBezTo>
                  <a:pt x="3932973" y="1633259"/>
                  <a:pt x="3923211" y="1677172"/>
                  <a:pt x="3957370" y="1684828"/>
                </a:cubicBezTo>
                <a:cubicBezTo>
                  <a:pt x="4039518" y="1703363"/>
                  <a:pt x="4033011" y="1756946"/>
                  <a:pt x="4030981" y="1817782"/>
                </a:cubicBezTo>
                <a:cubicBezTo>
                  <a:pt x="4028133" y="1893124"/>
                  <a:pt x="3979737" y="1927770"/>
                  <a:pt x="3920363" y="1956780"/>
                </a:cubicBezTo>
                <a:cubicBezTo>
                  <a:pt x="3900029" y="1966851"/>
                  <a:pt x="3871158" y="1966449"/>
                  <a:pt x="3863429" y="1997874"/>
                </a:cubicBezTo>
                <a:cubicBezTo>
                  <a:pt x="3896777" y="2027688"/>
                  <a:pt x="3937444" y="2003517"/>
                  <a:pt x="3973233" y="2011975"/>
                </a:cubicBezTo>
                <a:cubicBezTo>
                  <a:pt x="4002918" y="2018824"/>
                  <a:pt x="4052127" y="2015199"/>
                  <a:pt x="4011458" y="2069991"/>
                </a:cubicBezTo>
                <a:cubicBezTo>
                  <a:pt x="3999664" y="2085704"/>
                  <a:pt x="4013491" y="2097792"/>
                  <a:pt x="4028540" y="2099000"/>
                </a:cubicBezTo>
                <a:cubicBezTo>
                  <a:pt x="4148913" y="2111489"/>
                  <a:pt x="4093606" y="2222285"/>
                  <a:pt x="4132241" y="2280703"/>
                </a:cubicBezTo>
                <a:cubicBezTo>
                  <a:pt x="4142812" y="2296818"/>
                  <a:pt x="4131425" y="2324618"/>
                  <a:pt x="4114752" y="2331466"/>
                </a:cubicBezTo>
                <a:cubicBezTo>
                  <a:pt x="4008205" y="2376592"/>
                  <a:pt x="3993565" y="2484163"/>
                  <a:pt x="3941916" y="2576828"/>
                </a:cubicBezTo>
                <a:cubicBezTo>
                  <a:pt x="3998039" y="2613488"/>
                  <a:pt x="4065138" y="2621547"/>
                  <a:pt x="4125732" y="2645318"/>
                </a:cubicBezTo>
                <a:cubicBezTo>
                  <a:pt x="4188768" y="2670298"/>
                  <a:pt x="4188768" y="2688831"/>
                  <a:pt x="4136714" y="2761349"/>
                </a:cubicBezTo>
                <a:cubicBezTo>
                  <a:pt x="4272135" y="2777064"/>
                  <a:pt x="4272135" y="2777064"/>
                  <a:pt x="4230249" y="2891080"/>
                </a:cubicBezTo>
                <a:cubicBezTo>
                  <a:pt x="4343713" y="2901557"/>
                  <a:pt x="4418537" y="2955542"/>
                  <a:pt x="4436023" y="3073591"/>
                </a:cubicBezTo>
                <a:cubicBezTo>
                  <a:pt x="4444564" y="3130800"/>
                  <a:pt x="4495804" y="3157792"/>
                  <a:pt x="4552738" y="3196068"/>
                </a:cubicBezTo>
                <a:cubicBezTo>
                  <a:pt x="4481978" y="3233136"/>
                  <a:pt x="4433989" y="3310489"/>
                  <a:pt x="4351436" y="3228700"/>
                </a:cubicBezTo>
                <a:cubicBezTo>
                  <a:pt x="4321344" y="3198888"/>
                  <a:pt x="4324186" y="3236761"/>
                  <a:pt x="4320122" y="3247637"/>
                </a:cubicBezTo>
                <a:cubicBezTo>
                  <a:pt x="4310364" y="3274227"/>
                  <a:pt x="4330695" y="3291956"/>
                  <a:pt x="4344116" y="3312099"/>
                </a:cubicBezTo>
                <a:cubicBezTo>
                  <a:pt x="4357130" y="3332244"/>
                  <a:pt x="4372586" y="3353596"/>
                  <a:pt x="4376244" y="3376163"/>
                </a:cubicBezTo>
                <a:cubicBezTo>
                  <a:pt x="4378682" y="3391874"/>
                  <a:pt x="4366890" y="3414835"/>
                  <a:pt x="4353877" y="3426522"/>
                </a:cubicBezTo>
                <a:cubicBezTo>
                  <a:pt x="4285554" y="3488163"/>
                  <a:pt x="4326221" y="3626757"/>
                  <a:pt x="4196898" y="3644486"/>
                </a:cubicBezTo>
                <a:cubicBezTo>
                  <a:pt x="4138745" y="3652541"/>
                  <a:pt x="4110687" y="3703306"/>
                  <a:pt x="4067986" y="3731106"/>
                </a:cubicBezTo>
                <a:cubicBezTo>
                  <a:pt x="3919551" y="3828201"/>
                  <a:pt x="3820322" y="3953097"/>
                  <a:pt x="3774370" y="4124729"/>
                </a:cubicBezTo>
                <a:cubicBezTo>
                  <a:pt x="3761764" y="4172269"/>
                  <a:pt x="3713368" y="4210546"/>
                  <a:pt x="3682054" y="4252444"/>
                </a:cubicBezTo>
                <a:cubicBezTo>
                  <a:pt x="3697103" y="4283064"/>
                  <a:pt x="3779250" y="4216990"/>
                  <a:pt x="3750377" y="4297567"/>
                </a:cubicBezTo>
                <a:cubicBezTo>
                  <a:pt x="3728417" y="4358002"/>
                  <a:pt x="3672294" y="4395470"/>
                  <a:pt x="3619425" y="4431328"/>
                </a:cubicBezTo>
                <a:cubicBezTo>
                  <a:pt x="3559239" y="4472019"/>
                  <a:pt x="3492545" y="4504653"/>
                  <a:pt x="3465296" y="4579993"/>
                </a:cubicBezTo>
                <a:cubicBezTo>
                  <a:pt x="3459603" y="4596110"/>
                  <a:pt x="3441305" y="4613031"/>
                  <a:pt x="3425038" y="4619479"/>
                </a:cubicBezTo>
                <a:cubicBezTo>
                  <a:pt x="2576720" y="5945389"/>
                  <a:pt x="488463" y="5954251"/>
                  <a:pt x="247714" y="5944983"/>
                </a:cubicBezTo>
                <a:cubicBezTo>
                  <a:pt x="174818" y="5942062"/>
                  <a:pt x="102913" y="5934760"/>
                  <a:pt x="31834" y="5923857"/>
                </a:cubicBezTo>
                <a:lnTo>
                  <a:pt x="0" y="5917408"/>
                </a:lnTo>
                <a:close/>
              </a:path>
            </a:pathLst>
          </a:custGeom>
        </p:spPr>
      </p:pic>
      <p:pic>
        <p:nvPicPr>
          <p:cNvPr id="5" name="Рисунок 4" descr="Изображение выглядит как черный, темнота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3"/>
          <a:srcRect l="9615" r="7893" b="-3"/>
          <a:stretch>
            <a:fillRect/>
          </a:stretch>
        </p:blipFill>
        <p:spPr>
          <a:xfrm>
            <a:off x="8653074" y="-2"/>
            <a:ext cx="3538926" cy="4290182"/>
          </a:xfrm>
          <a:custGeom>
            <a:avLst/>
            <a:gdLst/>
            <a:ahLst/>
            <a:cxnLst/>
            <a:rect l="l" t="t" r="r" b="b"/>
            <a:pathLst>
              <a:path w="3538926" h="4290182">
                <a:moveTo>
                  <a:pt x="1370437" y="0"/>
                </a:moveTo>
                <a:lnTo>
                  <a:pt x="3538926" y="0"/>
                </a:lnTo>
                <a:lnTo>
                  <a:pt x="3538926" y="4256362"/>
                </a:lnTo>
                <a:lnTo>
                  <a:pt x="3455334" y="4273195"/>
                </a:lnTo>
                <a:cubicBezTo>
                  <a:pt x="3401009" y="4281478"/>
                  <a:pt x="3346052" y="4287025"/>
                  <a:pt x="3290337" y="4289244"/>
                </a:cubicBezTo>
                <a:cubicBezTo>
                  <a:pt x="3106332" y="4296285"/>
                  <a:pt x="1510274" y="4289552"/>
                  <a:pt x="861903" y="3282295"/>
                </a:cubicBezTo>
                <a:cubicBezTo>
                  <a:pt x="849470" y="3277397"/>
                  <a:pt x="835485" y="3264542"/>
                  <a:pt x="831133" y="3252299"/>
                </a:cubicBezTo>
                <a:cubicBezTo>
                  <a:pt x="810307" y="3195065"/>
                  <a:pt x="759333" y="3170274"/>
                  <a:pt x="713332" y="3139362"/>
                </a:cubicBezTo>
                <a:cubicBezTo>
                  <a:pt x="672925" y="3112122"/>
                  <a:pt x="630030" y="3083658"/>
                  <a:pt x="613246" y="3037747"/>
                </a:cubicBezTo>
                <a:cubicBezTo>
                  <a:pt x="591178" y="2976535"/>
                  <a:pt x="653963" y="3026730"/>
                  <a:pt x="665465" y="3003469"/>
                </a:cubicBezTo>
                <a:cubicBezTo>
                  <a:pt x="641532" y="2971640"/>
                  <a:pt x="604543" y="2942562"/>
                  <a:pt x="594908" y="2906447"/>
                </a:cubicBezTo>
                <a:cubicBezTo>
                  <a:pt x="559787" y="2776063"/>
                  <a:pt x="483946" y="2681183"/>
                  <a:pt x="370497" y="2607422"/>
                </a:cubicBezTo>
                <a:cubicBezTo>
                  <a:pt x="337860" y="2586304"/>
                  <a:pt x="316415" y="2547739"/>
                  <a:pt x="271969" y="2541620"/>
                </a:cubicBezTo>
                <a:cubicBezTo>
                  <a:pt x="173127" y="2528152"/>
                  <a:pt x="204209" y="2422866"/>
                  <a:pt x="151990" y="2376038"/>
                </a:cubicBezTo>
                <a:cubicBezTo>
                  <a:pt x="142044" y="2367161"/>
                  <a:pt x="133031" y="2349717"/>
                  <a:pt x="134895" y="2337782"/>
                </a:cubicBezTo>
                <a:cubicBezTo>
                  <a:pt x="137691" y="2320639"/>
                  <a:pt x="149504" y="2304419"/>
                  <a:pt x="159450" y="2289115"/>
                </a:cubicBezTo>
                <a:cubicBezTo>
                  <a:pt x="169707" y="2273813"/>
                  <a:pt x="185247" y="2260344"/>
                  <a:pt x="177788" y="2240145"/>
                </a:cubicBezTo>
                <a:cubicBezTo>
                  <a:pt x="174683" y="2231882"/>
                  <a:pt x="176855" y="2203112"/>
                  <a:pt x="153855" y="2225759"/>
                </a:cubicBezTo>
                <a:cubicBezTo>
                  <a:pt x="90759" y="2287892"/>
                  <a:pt x="54081" y="2229129"/>
                  <a:pt x="0" y="2200970"/>
                </a:cubicBezTo>
                <a:cubicBezTo>
                  <a:pt x="43514" y="2171892"/>
                  <a:pt x="82677" y="2151388"/>
                  <a:pt x="89205" y="2107927"/>
                </a:cubicBezTo>
                <a:cubicBezTo>
                  <a:pt x="102570" y="2018249"/>
                  <a:pt x="159758" y="1977237"/>
                  <a:pt x="246479" y="1969279"/>
                </a:cubicBezTo>
                <a:cubicBezTo>
                  <a:pt x="214465" y="1882663"/>
                  <a:pt x="214465" y="1882663"/>
                  <a:pt x="317968" y="1870725"/>
                </a:cubicBezTo>
                <a:cubicBezTo>
                  <a:pt x="278183" y="1815635"/>
                  <a:pt x="278183" y="1801556"/>
                  <a:pt x="326361" y="1782580"/>
                </a:cubicBezTo>
                <a:cubicBezTo>
                  <a:pt x="372673" y="1764521"/>
                  <a:pt x="423957" y="1758400"/>
                  <a:pt x="466852" y="1730550"/>
                </a:cubicBezTo>
                <a:cubicBezTo>
                  <a:pt x="427377" y="1660155"/>
                  <a:pt x="416187" y="1578436"/>
                  <a:pt x="334753" y="1544155"/>
                </a:cubicBezTo>
                <a:cubicBezTo>
                  <a:pt x="322010" y="1538952"/>
                  <a:pt x="313307" y="1517834"/>
                  <a:pt x="321386" y="1505592"/>
                </a:cubicBezTo>
                <a:cubicBezTo>
                  <a:pt x="350915" y="1461214"/>
                  <a:pt x="308644" y="1377045"/>
                  <a:pt x="400645" y="1367557"/>
                </a:cubicBezTo>
                <a:cubicBezTo>
                  <a:pt x="412147" y="1366640"/>
                  <a:pt x="422716" y="1357456"/>
                  <a:pt x="413701" y="1345520"/>
                </a:cubicBezTo>
                <a:cubicBezTo>
                  <a:pt x="382618" y="1303896"/>
                  <a:pt x="420228" y="1306649"/>
                  <a:pt x="442916" y="1301447"/>
                </a:cubicBezTo>
                <a:cubicBezTo>
                  <a:pt x="470270" y="1295021"/>
                  <a:pt x="501352" y="1313384"/>
                  <a:pt x="526840" y="1290735"/>
                </a:cubicBezTo>
                <a:cubicBezTo>
                  <a:pt x="520932" y="1266862"/>
                  <a:pt x="498866" y="1267167"/>
                  <a:pt x="483325" y="1259517"/>
                </a:cubicBezTo>
                <a:cubicBezTo>
                  <a:pt x="437945" y="1237479"/>
                  <a:pt x="400956" y="1211159"/>
                  <a:pt x="398780" y="1153924"/>
                </a:cubicBezTo>
                <a:cubicBezTo>
                  <a:pt x="397228" y="1107708"/>
                  <a:pt x="392254" y="1067003"/>
                  <a:pt x="455041" y="1052922"/>
                </a:cubicBezTo>
                <a:cubicBezTo>
                  <a:pt x="481149" y="1047106"/>
                  <a:pt x="473687" y="1013747"/>
                  <a:pt x="458768" y="997218"/>
                </a:cubicBezTo>
                <a:cubicBezTo>
                  <a:pt x="432038" y="967837"/>
                  <a:pt x="409972" y="928661"/>
                  <a:pt x="363968" y="925907"/>
                </a:cubicBezTo>
                <a:cubicBezTo>
                  <a:pt x="335995" y="924071"/>
                  <a:pt x="314548" y="911826"/>
                  <a:pt x="292481" y="897749"/>
                </a:cubicBezTo>
                <a:cubicBezTo>
                  <a:pt x="276630" y="887646"/>
                  <a:pt x="257670" y="879078"/>
                  <a:pt x="259533" y="857348"/>
                </a:cubicBezTo>
                <a:cubicBezTo>
                  <a:pt x="261399" y="836535"/>
                  <a:pt x="279736" y="827966"/>
                  <a:pt x="298387" y="823681"/>
                </a:cubicBezTo>
                <a:cubicBezTo>
                  <a:pt x="360552" y="809909"/>
                  <a:pt x="418983" y="789708"/>
                  <a:pt x="470893" y="743493"/>
                </a:cubicBezTo>
                <a:cubicBezTo>
                  <a:pt x="436390" y="719007"/>
                  <a:pt x="403444" y="701256"/>
                  <a:pt x="377957" y="676463"/>
                </a:cubicBezTo>
                <a:cubicBezTo>
                  <a:pt x="316415" y="616477"/>
                  <a:pt x="837660" y="427634"/>
                  <a:pt x="863768" y="360299"/>
                </a:cubicBezTo>
                <a:cubicBezTo>
                  <a:pt x="871849" y="339488"/>
                  <a:pt x="899511" y="318064"/>
                  <a:pt x="922515" y="311942"/>
                </a:cubicBezTo>
                <a:cubicBezTo>
                  <a:pt x="1030367" y="283171"/>
                  <a:pt x="1123922" y="218591"/>
                  <a:pt x="1234265" y="194718"/>
                </a:cubicBezTo>
                <a:cubicBezTo>
                  <a:pt x="1338390" y="172070"/>
                  <a:pt x="1440960" y="141768"/>
                  <a:pt x="1555030" y="111776"/>
                </a:cubicBezTo>
                <a:cubicBezTo>
                  <a:pt x="1520063" y="74130"/>
                  <a:pt x="1471575" y="57526"/>
                  <a:pt x="1428216" y="36752"/>
                </a:cubicBezTo>
                <a:close/>
              </a:path>
            </a:pathLst>
          </a:custGeom>
        </p:spPr>
      </p:pic>
      <p:pic>
        <p:nvPicPr>
          <p:cNvPr id="7" name="Рисунок 6" descr="Изображение выглядит как Графика, текст, Шрифт, графический дизайн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0550" y="4111925"/>
            <a:ext cx="4036523" cy="27460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65672" y="1010581"/>
            <a:ext cx="5554149" cy="516638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/>
              <a:t>🏗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️ Backend (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pp_backend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) — gestion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entités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API REST,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sécurité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endParaRPr lang="ru-RU" sz="2400" err="1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🌐 Frontend (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pp_frontend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) —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affichage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dynamique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filtres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formulaires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👥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Rôles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: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Administrateur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Propriétaire, Client 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📦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Fonctionnalités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: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Ajout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/ modification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biens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Filtrage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et recherche 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Réservations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et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offres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de vente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Interface responsive et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multirôle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3" name="Рисунок 2" descr="Изображение выглядит как текст, снимок экрана, программное обеспечение, Мультимедийное программное обеспечение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12988" r="17019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мебель, дерево, растение, скамейка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5884" r="-1" b="-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6879" y="723295"/>
            <a:ext cx="3822189" cy="37427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PurrPalace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,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c’est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plus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qu’un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site.</a:t>
            </a:r>
            <a:endParaRPr lang="ru-RU" sz="2400" dirty="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C’est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un monde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où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le code rencontre la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fantaisie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,</a:t>
            </a:r>
            <a:endParaRPr lang="en-US" sz="2400" dirty="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où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chaque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utilisateur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devient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un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héros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de son propre conte.</a:t>
            </a:r>
            <a:endParaRPr lang="en-US" sz="2400" dirty="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Chez nous, vous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trouverez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 le château de la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reine</a:t>
            </a:r>
            <a:endParaRPr lang="en-US" sz="2400" dirty="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et la cabane dans les </a:t>
            </a:r>
            <a:r>
              <a:rPr lang="en-US" sz="2400" dirty="0" err="1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marais</a:t>
            </a:r>
            <a:r>
              <a:rPr lang="en-US" sz="2400" dirty="0">
                <a:solidFill>
                  <a:srgbClr val="3B1704"/>
                </a:solidFill>
                <a:latin typeface="Calibri" panose="020F0502020204030204"/>
                <a:ea typeface="Calibri" panose="020F0502020204030204"/>
                <a:cs typeface="Calibri" panose="020F0502020204030204"/>
              </a:rPr>
              <a:t>. 👑🐾</a:t>
            </a:r>
            <a:endParaRPr lang="en-US" sz="2400" dirty="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B1704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63207" y="1988634"/>
            <a:ext cx="7300821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🐾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Projet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final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–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Symfony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+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Angular</a:t>
            </a:r>
            <a:endParaRPr lang="ru-RU" sz="2800" dirty="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endParaRPr lang="ru-RU" sz="2800" dirty="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Présenté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par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Olga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Petrenko</a:t>
            </a:r>
            <a:endParaRPr lang="ru-RU" sz="2800" dirty="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endParaRPr lang="ru-RU" sz="2800" dirty="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        CFITECH / </a:t>
            </a:r>
            <a:r>
              <a:rPr lang="ru-RU" sz="2800" dirty="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Bruxelles</a:t>
            </a:r>
            <a:r>
              <a:rPr lang="ru-RU" sz="2800" dirty="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2800" dirty="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Formation</a:t>
            </a:r>
            <a:endParaRPr lang="ru-RU" sz="2800" dirty="0">
              <a:solidFill>
                <a:srgbClr val="3B1704"/>
              </a:solidFill>
              <a:latin typeface="Comic Sans MS" panose="030F0702030302020204"/>
            </a:endParaRPr>
          </a:p>
          <a:p>
            <a:pPr algn="l"/>
            <a:endParaRPr lang="ru-RU" dirty="0"/>
          </a:p>
        </p:txBody>
      </p:sp>
      <p:pic>
        <p:nvPicPr>
          <p:cNvPr id="3" name="Рисунок 2" descr="Изображение выглядит как человек, одежда, Человеческое лицо, на открытом воздухе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0048" y="2438131"/>
            <a:ext cx="1268623" cy="14210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 descr="Изображение выглядит как графическая вставка, дизайн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241" y="3540784"/>
            <a:ext cx="689934" cy="7540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млекопитающее, большая кошка, лев, Большие кошки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3531" r="2706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49370" y="550767"/>
            <a:ext cx="4397282" cy="538178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Parmi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nos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b="1">
                <a:solidFill>
                  <a:srgbClr val="301303"/>
                </a:solidFill>
                <a:latin typeface="Comic Sans MS" panose="030F0702030302020204"/>
              </a:rPr>
              <a:t>clients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il y a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rêveurs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explorateurs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et des héros qui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recherchent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la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tranquillité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ou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l’aventure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...</a:t>
            </a:r>
            <a:endParaRPr lang="ru-RU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Et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parmi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nos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b="1">
                <a:solidFill>
                  <a:srgbClr val="301303"/>
                </a:solidFill>
                <a:latin typeface="Comic Sans MS" panose="030F0702030302020204"/>
              </a:rPr>
              <a:t>propriétaires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, des rois,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fées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et des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magiciens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qui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ouvrent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leurs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portes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et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invitent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les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visiteurs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à essayer </a:t>
            </a:r>
            <a:r>
              <a:rPr lang="en-US" sz="2400" err="1">
                <a:solidFill>
                  <a:srgbClr val="301303"/>
                </a:solidFill>
                <a:latin typeface="Comic Sans MS" panose="030F0702030302020204"/>
              </a:rPr>
              <a:t>leur</a:t>
            </a:r>
            <a:r>
              <a:rPr lang="en-US" sz="2400">
                <a:solidFill>
                  <a:srgbClr val="301303"/>
                </a:solidFill>
                <a:latin typeface="Comic Sans MS" panose="030F0702030302020204"/>
              </a:rPr>
              <a:t> couronne </a:t>
            </a:r>
            <a:endParaRPr lang="en-US" sz="2400">
              <a:solidFill>
                <a:srgbClr val="301303"/>
              </a:solidFill>
              <a:latin typeface="Comic Sans MS" panose="030F0702030302020204"/>
            </a:endParaRPr>
          </a:p>
        </p:txBody>
      </p:sp>
      <p:pic>
        <p:nvPicPr>
          <p:cNvPr id="6" name="Рисунок 5" descr="Изображение выглядит как золото, корона, духовые инструменты, королевские драгоценности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360" y="4468393"/>
            <a:ext cx="1152525" cy="1343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кот, млекопитающее, на открытом воздухе, часы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2372" r="3510" b="-1"/>
          <a:stretch>
            <a:fillRect/>
          </a:stretch>
        </p:blipFill>
        <p:spPr>
          <a:xfrm>
            <a:off x="-1207698" y="10"/>
            <a:ext cx="9669642" cy="6857990"/>
          </a:xfrm>
          <a:prstGeom prst="rect">
            <a:avLst/>
          </a:prstGeom>
        </p:spPr>
      </p:pic>
      <p:sp>
        <p:nvSpPr>
          <p:cNvPr id="13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726478" y="507636"/>
            <a:ext cx="5216792" cy="63450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Au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sommet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du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royaume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veille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le Chat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Botté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🐾 —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notre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administrateur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principal.</a:t>
            </a:r>
            <a:endParaRPr lang="ru-RU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Il garde les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clés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du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royaume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,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veille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sur les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annonces,et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assure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que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chaque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invité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trouve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un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toit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digne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d’un conte de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fées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.</a:t>
            </a: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«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Aucun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chat ne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dormira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dehors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ce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/>
                </a:solidFill>
                <a:latin typeface="Comic Sans MS" panose="030F0702030302020204"/>
              </a:rPr>
              <a:t>soir</a:t>
            </a:r>
            <a:r>
              <a:rPr lang="en-US" sz="2800">
                <a:solidFill>
                  <a:srgbClr val="301303"/>
                </a:solidFill>
                <a:latin typeface="Comic Sans MS" panose="030F0702030302020204"/>
              </a:rPr>
              <a:t> ! »</a:t>
            </a: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  <a:latin typeface="Comic Sans MS" panose="030F07020303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облако, картина, вода, небо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10484" r="1718"/>
          <a:stretch>
            <a:fillRect/>
          </a:stretch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TextBox 2"/>
          <p:cNvSpPr txBox="1"/>
          <p:nvPr/>
        </p:nvSpPr>
        <p:spPr>
          <a:xfrm>
            <a:off x="6518376" y="213593"/>
            <a:ext cx="5291663" cy="375284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</a:rPr>
              <a:t>Notre monde </a:t>
            </a:r>
            <a:r>
              <a:rPr lang="en-US" sz="2800" err="1">
                <a:solidFill>
                  <a:srgbClr val="301303"/>
                </a:solidFill>
              </a:rPr>
              <a:t>s’étend</a:t>
            </a:r>
            <a:r>
              <a:rPr lang="en-US" sz="2800">
                <a:solidFill>
                  <a:srgbClr val="301303"/>
                </a:solidFill>
              </a:rPr>
              <a:t> sur </a:t>
            </a:r>
            <a:r>
              <a:rPr lang="en-US" sz="2800" err="1">
                <a:solidFill>
                  <a:srgbClr val="301303"/>
                </a:solidFill>
              </a:rPr>
              <a:t>plusieurs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contrées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enchantées</a:t>
            </a:r>
            <a:r>
              <a:rPr lang="en-US" sz="2800">
                <a:solidFill>
                  <a:srgbClr val="301303"/>
                </a:solidFill>
              </a:rPr>
              <a:t> :</a:t>
            </a:r>
            <a:endParaRPr lang="ru-RU" sz="2800">
              <a:solidFill>
                <a:srgbClr val="30130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/>
                </a:solidFill>
              </a:rPr>
              <a:t>🇧🇪 </a:t>
            </a:r>
            <a:r>
              <a:rPr lang="en-US" sz="2800" b="1">
                <a:solidFill>
                  <a:srgbClr val="301303"/>
                </a:solidFill>
              </a:rPr>
              <a:t>Bruxelles </a:t>
            </a:r>
            <a:r>
              <a:rPr lang="en-US" sz="2800" b="1" err="1">
                <a:solidFill>
                  <a:srgbClr val="301303"/>
                </a:solidFill>
              </a:rPr>
              <a:t>féline</a:t>
            </a:r>
            <a:r>
              <a:rPr lang="en-US" sz="2800">
                <a:solidFill>
                  <a:srgbClr val="301303"/>
                </a:solidFill>
              </a:rPr>
              <a:t> – </a:t>
            </a:r>
            <a:r>
              <a:rPr lang="en-US" sz="2800" err="1">
                <a:solidFill>
                  <a:srgbClr val="301303"/>
                </a:solidFill>
              </a:rPr>
              <a:t>là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où</a:t>
            </a:r>
            <a:r>
              <a:rPr lang="en-US" sz="2800">
                <a:solidFill>
                  <a:srgbClr val="301303"/>
                </a:solidFill>
              </a:rPr>
              <a:t> les </a:t>
            </a:r>
            <a:r>
              <a:rPr lang="en-US" sz="2800" err="1">
                <a:solidFill>
                  <a:srgbClr val="301303"/>
                </a:solidFill>
              </a:rPr>
              <a:t>ruelles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dorées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cachent</a:t>
            </a:r>
            <a:r>
              <a:rPr lang="en-US" sz="2800">
                <a:solidFill>
                  <a:srgbClr val="301303"/>
                </a:solidFill>
              </a:rPr>
              <a:t> des </a:t>
            </a:r>
            <a:r>
              <a:rPr lang="en-US" sz="2800" err="1">
                <a:solidFill>
                  <a:srgbClr val="301303"/>
                </a:solidFill>
              </a:rPr>
              <a:t>toits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magiques</a:t>
            </a:r>
            <a:br>
              <a:rPr lang="en-US" sz="2800"/>
            </a:br>
            <a:r>
              <a:rPr lang="en-US" sz="2800">
                <a:solidFill>
                  <a:srgbClr val="301303"/>
                </a:solidFill>
              </a:rPr>
              <a:t> 🏝️ </a:t>
            </a:r>
            <a:r>
              <a:rPr lang="en-US" sz="2800" b="1">
                <a:solidFill>
                  <a:srgbClr val="301303"/>
                </a:solidFill>
              </a:rPr>
              <a:t>Neverland</a:t>
            </a:r>
            <a:r>
              <a:rPr lang="en-US" sz="2800">
                <a:solidFill>
                  <a:srgbClr val="301303"/>
                </a:solidFill>
              </a:rPr>
              <a:t> – le port des pirates et des </a:t>
            </a:r>
            <a:r>
              <a:rPr lang="en-US" sz="2800" err="1">
                <a:solidFill>
                  <a:srgbClr val="301303"/>
                </a:solidFill>
              </a:rPr>
              <a:t>rêves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éternels</a:t>
            </a:r>
            <a:br>
              <a:rPr lang="en-US" sz="2800"/>
            </a:br>
            <a:r>
              <a:rPr lang="en-US" sz="2800">
                <a:solidFill>
                  <a:srgbClr val="301303"/>
                </a:solidFill>
              </a:rPr>
              <a:t> ❄️ </a:t>
            </a:r>
            <a:r>
              <a:rPr lang="en-US" sz="2800" b="1">
                <a:solidFill>
                  <a:srgbClr val="301303"/>
                </a:solidFill>
              </a:rPr>
              <a:t>Narnia</a:t>
            </a:r>
            <a:r>
              <a:rPr lang="en-US" sz="2800">
                <a:solidFill>
                  <a:srgbClr val="301303"/>
                </a:solidFill>
              </a:rPr>
              <a:t> – le pays des </a:t>
            </a:r>
            <a:r>
              <a:rPr lang="en-US" sz="2800" err="1">
                <a:solidFill>
                  <a:srgbClr val="301303"/>
                </a:solidFill>
              </a:rPr>
              <a:t>neiges</a:t>
            </a:r>
            <a:r>
              <a:rPr lang="en-US" sz="2800">
                <a:solidFill>
                  <a:srgbClr val="301303"/>
                </a:solidFill>
              </a:rPr>
              <a:t> et des bibliothèques </a:t>
            </a:r>
            <a:r>
              <a:rPr lang="en-US" sz="2800" err="1">
                <a:solidFill>
                  <a:srgbClr val="301303"/>
                </a:solidFill>
              </a:rPr>
              <a:t>enchantées</a:t>
            </a:r>
            <a:br>
              <a:rPr lang="en-US" sz="2800"/>
            </a:br>
            <a:r>
              <a:rPr lang="en-US" sz="2800">
                <a:solidFill>
                  <a:srgbClr val="301303"/>
                </a:solidFill>
              </a:rPr>
              <a:t> 🌸 </a:t>
            </a:r>
            <a:r>
              <a:rPr lang="en-US" sz="2800" b="1">
                <a:solidFill>
                  <a:srgbClr val="301303"/>
                </a:solidFill>
              </a:rPr>
              <a:t>Pays </a:t>
            </a:r>
            <a:r>
              <a:rPr lang="en-US" sz="2800" b="1" err="1">
                <a:solidFill>
                  <a:srgbClr val="301303"/>
                </a:solidFill>
              </a:rPr>
              <a:t>d’Oz</a:t>
            </a:r>
            <a:r>
              <a:rPr lang="en-US" sz="2800">
                <a:solidFill>
                  <a:srgbClr val="301303"/>
                </a:solidFill>
              </a:rPr>
              <a:t> – </a:t>
            </a:r>
            <a:r>
              <a:rPr lang="en-US" sz="2800" err="1">
                <a:solidFill>
                  <a:srgbClr val="301303"/>
                </a:solidFill>
              </a:rPr>
              <a:t>là</a:t>
            </a:r>
            <a:r>
              <a:rPr lang="en-US" sz="2800">
                <a:solidFill>
                  <a:srgbClr val="301303"/>
                </a:solidFill>
              </a:rPr>
              <a:t> </a:t>
            </a:r>
            <a:r>
              <a:rPr lang="en-US" sz="2800" err="1">
                <a:solidFill>
                  <a:srgbClr val="301303"/>
                </a:solidFill>
              </a:rPr>
              <a:t>où</a:t>
            </a:r>
            <a:r>
              <a:rPr lang="en-US" sz="2800">
                <a:solidFill>
                  <a:srgbClr val="301303"/>
                </a:solidFill>
              </a:rPr>
              <a:t> les maisons </a:t>
            </a:r>
            <a:r>
              <a:rPr lang="en-US" sz="2800" err="1">
                <a:solidFill>
                  <a:srgbClr val="301303"/>
                </a:solidFill>
              </a:rPr>
              <a:t>changent</a:t>
            </a:r>
            <a:r>
              <a:rPr lang="en-US" sz="2800">
                <a:solidFill>
                  <a:srgbClr val="301303"/>
                </a:solidFill>
              </a:rPr>
              <a:t> de couleur au </a:t>
            </a:r>
            <a:r>
              <a:rPr lang="en-US" sz="2800" err="1">
                <a:solidFill>
                  <a:srgbClr val="301303"/>
                </a:solidFill>
              </a:rPr>
              <a:t>gré</a:t>
            </a:r>
            <a:r>
              <a:rPr lang="en-US" sz="2800">
                <a:solidFill>
                  <a:srgbClr val="301303"/>
                </a:solidFill>
              </a:rPr>
              <a:t> du vent</a:t>
            </a:r>
            <a:endParaRPr lang="en-US" sz="2800">
              <a:solidFill>
                <a:srgbClr val="30130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>
              <a:solidFill>
                <a:srgbClr val="30130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i="1" err="1">
                <a:solidFill>
                  <a:srgbClr val="301303"/>
                </a:solidFill>
              </a:rPr>
              <a:t>Chaque</a:t>
            </a:r>
            <a:r>
              <a:rPr lang="en-US" sz="2400" i="1">
                <a:solidFill>
                  <a:srgbClr val="301303"/>
                </a:solidFill>
              </a:rPr>
              <a:t> lieu </a:t>
            </a:r>
            <a:r>
              <a:rPr lang="en-US" sz="2400" i="1" err="1">
                <a:solidFill>
                  <a:srgbClr val="301303"/>
                </a:solidFill>
              </a:rPr>
              <a:t>possède</a:t>
            </a:r>
            <a:r>
              <a:rPr lang="en-US" sz="2400" i="1">
                <a:solidFill>
                  <a:srgbClr val="301303"/>
                </a:solidFill>
              </a:rPr>
              <a:t> </a:t>
            </a:r>
            <a:r>
              <a:rPr lang="en-US" sz="2400" i="1" err="1">
                <a:solidFill>
                  <a:srgbClr val="301303"/>
                </a:solidFill>
              </a:rPr>
              <a:t>ses</a:t>
            </a:r>
            <a:r>
              <a:rPr lang="en-US" sz="2400" i="1">
                <a:solidFill>
                  <a:srgbClr val="301303"/>
                </a:solidFill>
              </a:rPr>
              <a:t> secrets et </a:t>
            </a:r>
            <a:r>
              <a:rPr lang="en-US" sz="2400" i="1" err="1">
                <a:solidFill>
                  <a:srgbClr val="301303"/>
                </a:solidFill>
              </a:rPr>
              <a:t>ses</a:t>
            </a:r>
            <a:r>
              <a:rPr lang="en-US" sz="2400" i="1">
                <a:solidFill>
                  <a:srgbClr val="301303"/>
                </a:solidFill>
              </a:rPr>
              <a:t> habitants </a:t>
            </a:r>
            <a:r>
              <a:rPr lang="en-US" sz="2400" i="1" err="1">
                <a:solidFill>
                  <a:srgbClr val="301303"/>
                </a:solidFill>
              </a:rPr>
              <a:t>extraordinaires</a:t>
            </a:r>
            <a:endParaRPr lang="en-US" sz="2800" err="1">
              <a:solidFill>
                <a:srgbClr val="301303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-360000">
            <a:off x="-271254" y="-392972"/>
            <a:ext cx="8857661" cy="179184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Pour </a:t>
            </a:r>
            <a:r>
              <a:rPr lang="en-US" sz="4400" kern="12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devenir</a:t>
            </a:r>
            <a:r>
              <a:rPr lang="en-US" sz="4400" kern="12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client </a:t>
            </a:r>
            <a:endParaRPr lang="ru-RU">
              <a:ea typeface="+mj-ea"/>
              <a:cs typeface="+mj-cs"/>
            </a:endParaRPr>
          </a:p>
        </p:txBody>
      </p:sp>
      <p:pic>
        <p:nvPicPr>
          <p:cNvPr id="7" name="Рисунок 6" descr="Изображение выглядит как текст, снимок экрана, Шрифт, дизайн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l="13113" r="3" b="3"/>
          <a:stretch>
            <a:fillRect/>
          </a:stretch>
        </p:blipFill>
        <p:spPr>
          <a:xfrm>
            <a:off x="8438591" y="3681465"/>
            <a:ext cx="3747932" cy="3176541"/>
          </a:xfrm>
          <a:custGeom>
            <a:avLst/>
            <a:gdLst/>
            <a:ahLst/>
            <a:cxnLst/>
            <a:rect l="l" t="t" r="r" b="b"/>
            <a:pathLst>
              <a:path w="3747932" h="3176541">
                <a:moveTo>
                  <a:pt x="3239865" y="21"/>
                </a:moveTo>
                <a:cubicBezTo>
                  <a:pt x="3261821" y="112"/>
                  <a:pt x="3278837" y="498"/>
                  <a:pt x="3290337" y="938"/>
                </a:cubicBezTo>
                <a:cubicBezTo>
                  <a:pt x="3401766" y="5376"/>
                  <a:pt x="3510165" y="23128"/>
                  <a:pt x="3616543" y="49449"/>
                </a:cubicBezTo>
                <a:lnTo>
                  <a:pt x="3747932" y="87091"/>
                </a:lnTo>
                <a:lnTo>
                  <a:pt x="3747932" y="3176541"/>
                </a:lnTo>
                <a:lnTo>
                  <a:pt x="401358" y="3176541"/>
                </a:lnTo>
                <a:lnTo>
                  <a:pt x="398780" y="3136258"/>
                </a:lnTo>
                <a:cubicBezTo>
                  <a:pt x="400956" y="3079023"/>
                  <a:pt x="437945" y="3052703"/>
                  <a:pt x="483325" y="3030665"/>
                </a:cubicBezTo>
                <a:cubicBezTo>
                  <a:pt x="498866" y="3023015"/>
                  <a:pt x="520932" y="3023320"/>
                  <a:pt x="526840" y="2999447"/>
                </a:cubicBezTo>
                <a:cubicBezTo>
                  <a:pt x="501352" y="2976798"/>
                  <a:pt x="470270" y="2995161"/>
                  <a:pt x="442916" y="2988735"/>
                </a:cubicBezTo>
                <a:cubicBezTo>
                  <a:pt x="420228" y="2983533"/>
                  <a:pt x="382618" y="2986286"/>
                  <a:pt x="413701" y="2944662"/>
                </a:cubicBezTo>
                <a:cubicBezTo>
                  <a:pt x="422716" y="2932726"/>
                  <a:pt x="412147" y="2923542"/>
                  <a:pt x="400645" y="2922625"/>
                </a:cubicBezTo>
                <a:cubicBezTo>
                  <a:pt x="308644" y="2913137"/>
                  <a:pt x="350915" y="2828968"/>
                  <a:pt x="321386" y="2784590"/>
                </a:cubicBezTo>
                <a:cubicBezTo>
                  <a:pt x="313307" y="2772348"/>
                  <a:pt x="322010" y="2751230"/>
                  <a:pt x="334753" y="2746027"/>
                </a:cubicBezTo>
                <a:cubicBezTo>
                  <a:pt x="416187" y="2711746"/>
                  <a:pt x="427377" y="2630027"/>
                  <a:pt x="466852" y="2559632"/>
                </a:cubicBezTo>
                <a:cubicBezTo>
                  <a:pt x="423957" y="2531782"/>
                  <a:pt x="372673" y="2525661"/>
                  <a:pt x="326361" y="2507602"/>
                </a:cubicBezTo>
                <a:cubicBezTo>
                  <a:pt x="278183" y="2488626"/>
                  <a:pt x="278183" y="2474547"/>
                  <a:pt x="317968" y="2419457"/>
                </a:cubicBezTo>
                <a:cubicBezTo>
                  <a:pt x="214465" y="2407519"/>
                  <a:pt x="214465" y="2407519"/>
                  <a:pt x="246479" y="2320903"/>
                </a:cubicBezTo>
                <a:cubicBezTo>
                  <a:pt x="159758" y="2312945"/>
                  <a:pt x="102570" y="2271933"/>
                  <a:pt x="89205" y="2182255"/>
                </a:cubicBezTo>
                <a:cubicBezTo>
                  <a:pt x="82677" y="2138795"/>
                  <a:pt x="43514" y="2118290"/>
                  <a:pt x="0" y="2089213"/>
                </a:cubicBezTo>
                <a:cubicBezTo>
                  <a:pt x="54081" y="2061053"/>
                  <a:pt x="90759" y="2002290"/>
                  <a:pt x="153855" y="2064423"/>
                </a:cubicBezTo>
                <a:cubicBezTo>
                  <a:pt x="176855" y="2087070"/>
                  <a:pt x="174683" y="2058300"/>
                  <a:pt x="177788" y="2050037"/>
                </a:cubicBezTo>
                <a:cubicBezTo>
                  <a:pt x="185247" y="2029838"/>
                  <a:pt x="169707" y="2016369"/>
                  <a:pt x="159450" y="2001067"/>
                </a:cubicBezTo>
                <a:cubicBezTo>
                  <a:pt x="149504" y="1985763"/>
                  <a:pt x="137691" y="1969543"/>
                  <a:pt x="134895" y="1952400"/>
                </a:cubicBezTo>
                <a:cubicBezTo>
                  <a:pt x="133031" y="1940465"/>
                  <a:pt x="142044" y="1923021"/>
                  <a:pt x="151990" y="1914144"/>
                </a:cubicBezTo>
                <a:cubicBezTo>
                  <a:pt x="204209" y="1867316"/>
                  <a:pt x="173127" y="1762030"/>
                  <a:pt x="271969" y="1748562"/>
                </a:cubicBezTo>
                <a:cubicBezTo>
                  <a:pt x="316415" y="1742443"/>
                  <a:pt x="337860" y="1703878"/>
                  <a:pt x="370497" y="1682760"/>
                </a:cubicBezTo>
                <a:cubicBezTo>
                  <a:pt x="483946" y="1608999"/>
                  <a:pt x="559787" y="1514119"/>
                  <a:pt x="594908" y="1383735"/>
                </a:cubicBezTo>
                <a:cubicBezTo>
                  <a:pt x="604543" y="1347620"/>
                  <a:pt x="641532" y="1318542"/>
                  <a:pt x="665465" y="1286713"/>
                </a:cubicBezTo>
                <a:cubicBezTo>
                  <a:pt x="653963" y="1263452"/>
                  <a:pt x="591178" y="1313647"/>
                  <a:pt x="613246" y="1252435"/>
                </a:cubicBezTo>
                <a:cubicBezTo>
                  <a:pt x="630030" y="1206524"/>
                  <a:pt x="672925" y="1178060"/>
                  <a:pt x="713332" y="1150820"/>
                </a:cubicBezTo>
                <a:cubicBezTo>
                  <a:pt x="759333" y="1119908"/>
                  <a:pt x="810307" y="1095117"/>
                  <a:pt x="831133" y="1037883"/>
                </a:cubicBezTo>
                <a:cubicBezTo>
                  <a:pt x="835485" y="1025640"/>
                  <a:pt x="849470" y="1012785"/>
                  <a:pt x="861903" y="1007887"/>
                </a:cubicBezTo>
                <a:cubicBezTo>
                  <a:pt x="1469751" y="63584"/>
                  <a:pt x="2910527" y="-1353"/>
                  <a:pt x="3239865" y="21"/>
                </a:cubicBezTo>
                <a:close/>
              </a:path>
            </a:pathLst>
          </a:custGeom>
        </p:spPr>
      </p:pic>
      <p:pic>
        <p:nvPicPr>
          <p:cNvPr id="6" name="Рисунок 5" descr="Изображение выглядит как текст, снимок экрана, дерево, на открытом воздухе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rcRect t="9534" r="4" b="4"/>
          <a:stretch>
            <a:fillRect/>
          </a:stretch>
        </p:blipFill>
        <p:spPr>
          <a:xfrm>
            <a:off x="4003674" y="1422801"/>
            <a:ext cx="4967987" cy="5115281"/>
          </a:xfrm>
          <a:custGeom>
            <a:avLst/>
            <a:gdLst/>
            <a:ahLst/>
            <a:cxnLst/>
            <a:rect l="l" t="t" r="r" b="b"/>
            <a:pathLst>
              <a:path w="3458367" h="3476265">
                <a:moveTo>
                  <a:pt x="549716" y="15"/>
                </a:moveTo>
                <a:cubicBezTo>
                  <a:pt x="557611" y="271"/>
                  <a:pt x="565778" y="3856"/>
                  <a:pt x="573176" y="4995"/>
                </a:cubicBezTo>
                <a:cubicBezTo>
                  <a:pt x="736504" y="30493"/>
                  <a:pt x="899830" y="58040"/>
                  <a:pt x="1063336" y="82398"/>
                </a:cubicBezTo>
                <a:cubicBezTo>
                  <a:pt x="1216195" y="105163"/>
                  <a:pt x="1370136" y="110398"/>
                  <a:pt x="1523717" y="122237"/>
                </a:cubicBezTo>
                <a:cubicBezTo>
                  <a:pt x="1709602" y="136580"/>
                  <a:pt x="1895127" y="156841"/>
                  <a:pt x="2079929" y="188711"/>
                </a:cubicBezTo>
                <a:cubicBezTo>
                  <a:pt x="2208244" y="211023"/>
                  <a:pt x="2337823" y="226502"/>
                  <a:pt x="2467943" y="208745"/>
                </a:cubicBezTo>
                <a:cubicBezTo>
                  <a:pt x="2474439" y="207834"/>
                  <a:pt x="2481839" y="204876"/>
                  <a:pt x="2487253" y="207834"/>
                </a:cubicBezTo>
                <a:cubicBezTo>
                  <a:pt x="2550419" y="241073"/>
                  <a:pt x="2619357" y="217168"/>
                  <a:pt x="2684869" y="238113"/>
                </a:cubicBezTo>
                <a:cubicBezTo>
                  <a:pt x="2668085" y="318930"/>
                  <a:pt x="2596077" y="312327"/>
                  <a:pt x="2555471" y="368331"/>
                </a:cubicBezTo>
                <a:cubicBezTo>
                  <a:pt x="2621704" y="390639"/>
                  <a:pt x="2681259" y="413178"/>
                  <a:pt x="2741717" y="430023"/>
                </a:cubicBezTo>
                <a:cubicBezTo>
                  <a:pt x="2805785" y="447780"/>
                  <a:pt x="2860106" y="495816"/>
                  <a:pt x="2922728" y="517216"/>
                </a:cubicBezTo>
                <a:cubicBezTo>
                  <a:pt x="2936085" y="521769"/>
                  <a:pt x="2952146" y="537704"/>
                  <a:pt x="2956838" y="553184"/>
                </a:cubicBezTo>
                <a:cubicBezTo>
                  <a:pt x="2971997" y="603269"/>
                  <a:pt x="3274647" y="743732"/>
                  <a:pt x="3238914" y="788350"/>
                </a:cubicBezTo>
                <a:cubicBezTo>
                  <a:pt x="3224116" y="806791"/>
                  <a:pt x="3204986" y="819994"/>
                  <a:pt x="3184953" y="838207"/>
                </a:cubicBezTo>
                <a:cubicBezTo>
                  <a:pt x="3215093" y="872582"/>
                  <a:pt x="3249020" y="887608"/>
                  <a:pt x="3285115" y="897852"/>
                </a:cubicBezTo>
                <a:cubicBezTo>
                  <a:pt x="3295944" y="901039"/>
                  <a:pt x="3306591" y="907413"/>
                  <a:pt x="3307674" y="922894"/>
                </a:cubicBezTo>
                <a:cubicBezTo>
                  <a:pt x="3308757" y="939056"/>
                  <a:pt x="3297748" y="945429"/>
                  <a:pt x="3288544" y="952944"/>
                </a:cubicBezTo>
                <a:cubicBezTo>
                  <a:pt x="3275731" y="963415"/>
                  <a:pt x="3263278" y="972523"/>
                  <a:pt x="3247036" y="973888"/>
                </a:cubicBezTo>
                <a:cubicBezTo>
                  <a:pt x="3220325" y="975937"/>
                  <a:pt x="3207513" y="1005076"/>
                  <a:pt x="3191993" y="1026930"/>
                </a:cubicBezTo>
                <a:cubicBezTo>
                  <a:pt x="3183330" y="1039224"/>
                  <a:pt x="3178998" y="1064037"/>
                  <a:pt x="3194157" y="1068363"/>
                </a:cubicBezTo>
                <a:cubicBezTo>
                  <a:pt x="3230613" y="1078837"/>
                  <a:pt x="3227725" y="1109114"/>
                  <a:pt x="3226824" y="1143489"/>
                </a:cubicBezTo>
                <a:cubicBezTo>
                  <a:pt x="3225560" y="1186061"/>
                  <a:pt x="3204083" y="1205638"/>
                  <a:pt x="3177734" y="1222030"/>
                </a:cubicBezTo>
                <a:cubicBezTo>
                  <a:pt x="3168711" y="1227720"/>
                  <a:pt x="3155898" y="1227493"/>
                  <a:pt x="3152469" y="1245250"/>
                </a:cubicBezTo>
                <a:cubicBezTo>
                  <a:pt x="3167267" y="1262097"/>
                  <a:pt x="3185314" y="1248439"/>
                  <a:pt x="3201197" y="1253218"/>
                </a:cubicBezTo>
                <a:cubicBezTo>
                  <a:pt x="3214370" y="1257088"/>
                  <a:pt x="3236208" y="1255040"/>
                  <a:pt x="3218160" y="1286000"/>
                </a:cubicBezTo>
                <a:cubicBezTo>
                  <a:pt x="3212926" y="1294878"/>
                  <a:pt x="3219062" y="1301709"/>
                  <a:pt x="3225741" y="1302392"/>
                </a:cubicBezTo>
                <a:cubicBezTo>
                  <a:pt x="3279159" y="1309449"/>
                  <a:pt x="3254615" y="1372054"/>
                  <a:pt x="3271761" y="1405063"/>
                </a:cubicBezTo>
                <a:cubicBezTo>
                  <a:pt x="3276452" y="1414169"/>
                  <a:pt x="3271399" y="1429877"/>
                  <a:pt x="3263999" y="1433747"/>
                </a:cubicBezTo>
                <a:cubicBezTo>
                  <a:pt x="3216716" y="1459245"/>
                  <a:pt x="3210220" y="1520028"/>
                  <a:pt x="3187299" y="1572389"/>
                </a:cubicBezTo>
                <a:cubicBezTo>
                  <a:pt x="3212205" y="1593104"/>
                  <a:pt x="3241982" y="1597657"/>
                  <a:pt x="3268872" y="1611089"/>
                </a:cubicBezTo>
                <a:cubicBezTo>
                  <a:pt x="3296846" y="1625204"/>
                  <a:pt x="3296846" y="1635676"/>
                  <a:pt x="3273746" y="1676653"/>
                </a:cubicBezTo>
                <a:cubicBezTo>
                  <a:pt x="3333842" y="1685532"/>
                  <a:pt x="3333842" y="1685532"/>
                  <a:pt x="3315254" y="1749957"/>
                </a:cubicBezTo>
                <a:cubicBezTo>
                  <a:pt x="3365607" y="1755877"/>
                  <a:pt x="3398812" y="1786382"/>
                  <a:pt x="3406572" y="1853085"/>
                </a:cubicBezTo>
                <a:cubicBezTo>
                  <a:pt x="3410362" y="1885411"/>
                  <a:pt x="3433101" y="1900663"/>
                  <a:pt x="3458367" y="1922291"/>
                </a:cubicBezTo>
                <a:cubicBezTo>
                  <a:pt x="3426966" y="1943236"/>
                  <a:pt x="3405669" y="1986945"/>
                  <a:pt x="3369034" y="1940730"/>
                </a:cubicBezTo>
                <a:cubicBezTo>
                  <a:pt x="3355680" y="1923885"/>
                  <a:pt x="3356941" y="1945284"/>
                  <a:pt x="3355138" y="1951430"/>
                </a:cubicBezTo>
                <a:cubicBezTo>
                  <a:pt x="3350807" y="1966455"/>
                  <a:pt x="3359830" y="1976472"/>
                  <a:pt x="3365786" y="1987854"/>
                </a:cubicBezTo>
                <a:cubicBezTo>
                  <a:pt x="3371561" y="1999237"/>
                  <a:pt x="3378420" y="2011302"/>
                  <a:pt x="3380043" y="2024054"/>
                </a:cubicBezTo>
                <a:cubicBezTo>
                  <a:pt x="3381125" y="2032931"/>
                  <a:pt x="3375892" y="2045905"/>
                  <a:pt x="3370117" y="2052509"/>
                </a:cubicBezTo>
                <a:cubicBezTo>
                  <a:pt x="3339797" y="2087340"/>
                  <a:pt x="3357844" y="2165652"/>
                  <a:pt x="3300454" y="2175670"/>
                </a:cubicBezTo>
                <a:cubicBezTo>
                  <a:pt x="3274647" y="2180221"/>
                  <a:pt x="3262195" y="2208906"/>
                  <a:pt x="3243246" y="2224614"/>
                </a:cubicBezTo>
                <a:cubicBezTo>
                  <a:pt x="3177374" y="2279478"/>
                  <a:pt x="3133338" y="2350051"/>
                  <a:pt x="3112946" y="2447031"/>
                </a:cubicBezTo>
                <a:cubicBezTo>
                  <a:pt x="3107352" y="2473894"/>
                  <a:pt x="3085875" y="2495522"/>
                  <a:pt x="3071979" y="2519197"/>
                </a:cubicBezTo>
                <a:cubicBezTo>
                  <a:pt x="3078657" y="2536499"/>
                  <a:pt x="3115112" y="2499164"/>
                  <a:pt x="3102298" y="2544694"/>
                </a:cubicBezTo>
                <a:cubicBezTo>
                  <a:pt x="3092553" y="2578843"/>
                  <a:pt x="3067647" y="2600014"/>
                  <a:pt x="3044185" y="2620276"/>
                </a:cubicBezTo>
                <a:cubicBezTo>
                  <a:pt x="3017476" y="2643268"/>
                  <a:pt x="2987879" y="2661708"/>
                  <a:pt x="2975787" y="2704279"/>
                </a:cubicBezTo>
                <a:cubicBezTo>
                  <a:pt x="2973260" y="2713386"/>
                  <a:pt x="2965140" y="2722947"/>
                  <a:pt x="2957921" y="2726591"/>
                </a:cubicBezTo>
                <a:cubicBezTo>
                  <a:pt x="2581458" y="3475797"/>
                  <a:pt x="1654740" y="3480805"/>
                  <a:pt x="1547901" y="3475568"/>
                </a:cubicBezTo>
                <a:cubicBezTo>
                  <a:pt x="1418503" y="3468966"/>
                  <a:pt x="1296143" y="3422753"/>
                  <a:pt x="1176132" y="3365156"/>
                </a:cubicBezTo>
                <a:cubicBezTo>
                  <a:pt x="1125418" y="3340797"/>
                  <a:pt x="1078316" y="3306195"/>
                  <a:pt x="1029045" y="3279332"/>
                </a:cubicBezTo>
                <a:cubicBezTo>
                  <a:pt x="961009" y="3242223"/>
                  <a:pt x="908492" y="3171424"/>
                  <a:pt x="840634" y="3141601"/>
                </a:cubicBezTo>
                <a:cubicBezTo>
                  <a:pt x="770793" y="3110867"/>
                  <a:pt x="711057" y="3054638"/>
                  <a:pt x="639229" y="3030734"/>
                </a:cubicBezTo>
                <a:cubicBezTo>
                  <a:pt x="601330" y="3017985"/>
                  <a:pt x="564695" y="2994993"/>
                  <a:pt x="570649" y="2929200"/>
                </a:cubicBezTo>
                <a:cubicBezTo>
                  <a:pt x="572274" y="2910532"/>
                  <a:pt x="562349" y="2895282"/>
                  <a:pt x="546647" y="2900745"/>
                </a:cubicBezTo>
                <a:cubicBezTo>
                  <a:pt x="516690" y="2910989"/>
                  <a:pt x="503154" y="2883898"/>
                  <a:pt x="486550" y="2863636"/>
                </a:cubicBezTo>
                <a:cubicBezTo>
                  <a:pt x="456953" y="2827667"/>
                  <a:pt x="428801" y="2789422"/>
                  <a:pt x="381697" y="2783503"/>
                </a:cubicBezTo>
                <a:cubicBezTo>
                  <a:pt x="390720" y="2755272"/>
                  <a:pt x="406060" y="2759371"/>
                  <a:pt x="420137" y="2765290"/>
                </a:cubicBezTo>
                <a:cubicBezTo>
                  <a:pt x="457133" y="2780772"/>
                  <a:pt x="493769" y="2798300"/>
                  <a:pt x="530765" y="2813781"/>
                </a:cubicBezTo>
                <a:cubicBezTo>
                  <a:pt x="554948" y="2823799"/>
                  <a:pt x="578952" y="2837912"/>
                  <a:pt x="611257" y="2826755"/>
                </a:cubicBezTo>
                <a:cubicBezTo>
                  <a:pt x="583463" y="2769843"/>
                  <a:pt x="536180" y="2759598"/>
                  <a:pt x="497920" y="2742071"/>
                </a:cubicBezTo>
                <a:cubicBezTo>
                  <a:pt x="450096" y="2719988"/>
                  <a:pt x="421942" y="2678326"/>
                  <a:pt x="388193" y="2631885"/>
                </a:cubicBezTo>
                <a:cubicBezTo>
                  <a:pt x="423386" y="2620730"/>
                  <a:pt x="445223" y="2654879"/>
                  <a:pt x="472834" y="2653056"/>
                </a:cubicBezTo>
                <a:cubicBezTo>
                  <a:pt x="474279" y="2647140"/>
                  <a:pt x="476804" y="2638488"/>
                  <a:pt x="476444" y="2638259"/>
                </a:cubicBezTo>
                <a:cubicBezTo>
                  <a:pt x="431326" y="2612763"/>
                  <a:pt x="410211" y="2564956"/>
                  <a:pt x="403173" y="2507131"/>
                </a:cubicBezTo>
                <a:cubicBezTo>
                  <a:pt x="399563" y="2477310"/>
                  <a:pt x="383140" y="2467976"/>
                  <a:pt x="366897" y="2454316"/>
                </a:cubicBezTo>
                <a:cubicBezTo>
                  <a:pt x="310230" y="2405826"/>
                  <a:pt x="250314" y="2361890"/>
                  <a:pt x="203752" y="2295188"/>
                </a:cubicBezTo>
                <a:cubicBezTo>
                  <a:pt x="257532" y="2304066"/>
                  <a:pt x="300665" y="2347547"/>
                  <a:pt x="358597" y="2366215"/>
                </a:cubicBezTo>
                <a:cubicBezTo>
                  <a:pt x="312577" y="2292910"/>
                  <a:pt x="253020" y="2255803"/>
                  <a:pt x="198698" y="2211409"/>
                </a:cubicBezTo>
                <a:cubicBezTo>
                  <a:pt x="173974" y="2191149"/>
                  <a:pt x="151055" y="2165197"/>
                  <a:pt x="121097" y="2154269"/>
                </a:cubicBezTo>
                <a:cubicBezTo>
                  <a:pt x="110448" y="2150400"/>
                  <a:pt x="92943" y="2142204"/>
                  <a:pt x="101425" y="2120577"/>
                </a:cubicBezTo>
                <a:cubicBezTo>
                  <a:pt x="108643" y="2102593"/>
                  <a:pt x="122900" y="2108055"/>
                  <a:pt x="135895" y="2113292"/>
                </a:cubicBezTo>
                <a:cubicBezTo>
                  <a:pt x="167116" y="2126269"/>
                  <a:pt x="199421" y="2126495"/>
                  <a:pt x="241652" y="2126269"/>
                </a:cubicBezTo>
                <a:cubicBezTo>
                  <a:pt x="206279" y="2066851"/>
                  <a:pt x="141489" y="2084608"/>
                  <a:pt x="111170" y="2022231"/>
                </a:cubicBezTo>
                <a:cubicBezTo>
                  <a:pt x="149069" y="2011302"/>
                  <a:pt x="178305" y="2033841"/>
                  <a:pt x="208987" y="2038166"/>
                </a:cubicBezTo>
                <a:cubicBezTo>
                  <a:pt x="236777" y="2042036"/>
                  <a:pt x="243636" y="2031565"/>
                  <a:pt x="237139" y="1997188"/>
                </a:cubicBezTo>
                <a:cubicBezTo>
                  <a:pt x="227034" y="1943690"/>
                  <a:pt x="242193" y="1916371"/>
                  <a:pt x="282618" y="1930941"/>
                </a:cubicBezTo>
                <a:cubicBezTo>
                  <a:pt x="320155" y="1944601"/>
                  <a:pt x="324125" y="1924568"/>
                  <a:pt x="314019" y="1894062"/>
                </a:cubicBezTo>
                <a:cubicBezTo>
                  <a:pt x="299582" y="1849671"/>
                  <a:pt x="316004" y="1815295"/>
                  <a:pt x="327194" y="1777960"/>
                </a:cubicBezTo>
                <a:cubicBezTo>
                  <a:pt x="344339" y="1721045"/>
                  <a:pt x="337121" y="1693272"/>
                  <a:pt x="300123" y="1650929"/>
                </a:cubicBezTo>
                <a:cubicBezTo>
                  <a:pt x="279370" y="1627251"/>
                  <a:pt x="256992" y="1607219"/>
                  <a:pt x="226852" y="1586731"/>
                </a:cubicBezTo>
                <a:cubicBezTo>
                  <a:pt x="296334" y="1575576"/>
                  <a:pt x="223423" y="1538013"/>
                  <a:pt x="247968" y="1514564"/>
                </a:cubicBezTo>
                <a:cubicBezTo>
                  <a:pt x="297056" y="1505003"/>
                  <a:pt x="337121" y="1579673"/>
                  <a:pt x="403895" y="1558274"/>
                </a:cubicBezTo>
                <a:cubicBezTo>
                  <a:pt x="321420" y="1493619"/>
                  <a:pt x="230281" y="1472448"/>
                  <a:pt x="170546" y="1386396"/>
                </a:cubicBezTo>
                <a:cubicBezTo>
                  <a:pt x="184261" y="1366817"/>
                  <a:pt x="197977" y="1385030"/>
                  <a:pt x="209707" y="1377746"/>
                </a:cubicBezTo>
                <a:cubicBezTo>
                  <a:pt x="209346" y="1373192"/>
                  <a:pt x="210250" y="1366362"/>
                  <a:pt x="208083" y="1364314"/>
                </a:cubicBezTo>
                <a:cubicBezTo>
                  <a:pt x="163508" y="1317416"/>
                  <a:pt x="162784" y="1316279"/>
                  <a:pt x="210610" y="1281675"/>
                </a:cubicBezTo>
                <a:cubicBezTo>
                  <a:pt x="227394" y="1269609"/>
                  <a:pt x="225950" y="1258909"/>
                  <a:pt x="217108" y="1243657"/>
                </a:cubicBezTo>
                <a:cubicBezTo>
                  <a:pt x="210790" y="1232957"/>
                  <a:pt x="203211" y="1223395"/>
                  <a:pt x="206820" y="1199947"/>
                </a:cubicBezTo>
                <a:cubicBezTo>
                  <a:pt x="232988" y="1229998"/>
                  <a:pt x="359499" y="1220208"/>
                  <a:pt x="381877" y="1217021"/>
                </a:cubicBezTo>
                <a:cubicBezTo>
                  <a:pt x="406963" y="1213607"/>
                  <a:pt x="431688" y="1199037"/>
                  <a:pt x="458035" y="1207003"/>
                </a:cubicBezTo>
                <a:cubicBezTo>
                  <a:pt x="479150" y="1213381"/>
                  <a:pt x="576966" y="1275073"/>
                  <a:pt x="590863" y="1204273"/>
                </a:cubicBezTo>
                <a:cubicBezTo>
                  <a:pt x="591585" y="1200858"/>
                  <a:pt x="631107" y="1208826"/>
                  <a:pt x="652403" y="1212696"/>
                </a:cubicBezTo>
                <a:cubicBezTo>
                  <a:pt x="671172" y="1215883"/>
                  <a:pt x="692288" y="1229998"/>
                  <a:pt x="704920" y="1201769"/>
                </a:cubicBezTo>
                <a:cubicBezTo>
                  <a:pt x="712320" y="1185150"/>
                  <a:pt x="681820" y="1153051"/>
                  <a:pt x="654569" y="1150320"/>
                </a:cubicBezTo>
                <a:cubicBezTo>
                  <a:pt x="630926" y="1147814"/>
                  <a:pt x="606202" y="1144172"/>
                  <a:pt x="583643" y="1151001"/>
                </a:cubicBezTo>
                <a:cubicBezTo>
                  <a:pt x="555852" y="1159198"/>
                  <a:pt x="540873" y="1145995"/>
                  <a:pt x="533111" y="1117538"/>
                </a:cubicBezTo>
                <a:cubicBezTo>
                  <a:pt x="524450" y="1086122"/>
                  <a:pt x="507845" y="1071550"/>
                  <a:pt x="484926" y="1056980"/>
                </a:cubicBezTo>
                <a:cubicBezTo>
                  <a:pt x="429340" y="1021696"/>
                  <a:pt x="375921" y="980946"/>
                  <a:pt x="314922" y="960456"/>
                </a:cubicBezTo>
                <a:cubicBezTo>
                  <a:pt x="302830" y="956358"/>
                  <a:pt x="289476" y="950894"/>
                  <a:pt x="283881" y="923805"/>
                </a:cubicBezTo>
                <a:cubicBezTo>
                  <a:pt x="449013" y="964326"/>
                  <a:pt x="599526" y="1069958"/>
                  <a:pt x="769890" y="1063811"/>
                </a:cubicBezTo>
                <a:cubicBezTo>
                  <a:pt x="723329" y="1030346"/>
                  <a:pt x="669369" y="1028524"/>
                  <a:pt x="619738" y="1005076"/>
                </a:cubicBezTo>
                <a:cubicBezTo>
                  <a:pt x="654930" y="987546"/>
                  <a:pt x="687956" y="1005759"/>
                  <a:pt x="721344" y="1015777"/>
                </a:cubicBezTo>
                <a:cubicBezTo>
                  <a:pt x="749317" y="1023970"/>
                  <a:pt x="774583" y="1025337"/>
                  <a:pt x="777650" y="976393"/>
                </a:cubicBezTo>
                <a:cubicBezTo>
                  <a:pt x="776566" y="973205"/>
                  <a:pt x="776747" y="969107"/>
                  <a:pt x="776929" y="965238"/>
                </a:cubicBezTo>
                <a:cubicBezTo>
                  <a:pt x="767542" y="944976"/>
                  <a:pt x="752926" y="934504"/>
                  <a:pt x="735601" y="928584"/>
                </a:cubicBezTo>
                <a:cubicBezTo>
                  <a:pt x="725133" y="924942"/>
                  <a:pt x="711237" y="919478"/>
                  <a:pt x="711416" y="904909"/>
                </a:cubicBezTo>
                <a:cubicBezTo>
                  <a:pt x="711958" y="850955"/>
                  <a:pt x="678571" y="835246"/>
                  <a:pt x="645185" y="819539"/>
                </a:cubicBezTo>
                <a:cubicBezTo>
                  <a:pt x="663773" y="792676"/>
                  <a:pt x="678391" y="812481"/>
                  <a:pt x="692468" y="810433"/>
                </a:cubicBezTo>
                <a:cubicBezTo>
                  <a:pt x="701672" y="809067"/>
                  <a:pt x="709973" y="806563"/>
                  <a:pt x="709973" y="792676"/>
                </a:cubicBezTo>
                <a:cubicBezTo>
                  <a:pt x="710154" y="781065"/>
                  <a:pt x="705822" y="767861"/>
                  <a:pt x="696799" y="767635"/>
                </a:cubicBezTo>
                <a:cubicBezTo>
                  <a:pt x="640312" y="765585"/>
                  <a:pt x="609090" y="690914"/>
                  <a:pt x="550437" y="690687"/>
                </a:cubicBezTo>
                <a:cubicBezTo>
                  <a:pt x="515425" y="690687"/>
                  <a:pt x="568666" y="648572"/>
                  <a:pt x="539068" y="631042"/>
                </a:cubicBezTo>
                <a:cubicBezTo>
                  <a:pt x="532570" y="627171"/>
                  <a:pt x="556032" y="621254"/>
                  <a:pt x="566500" y="622164"/>
                </a:cubicBezTo>
                <a:cubicBezTo>
                  <a:pt x="576786" y="623074"/>
                  <a:pt x="585990" y="634229"/>
                  <a:pt x="598443" y="626261"/>
                </a:cubicBezTo>
                <a:cubicBezTo>
                  <a:pt x="605300" y="597806"/>
                  <a:pt x="587615" y="587332"/>
                  <a:pt x="572996" y="579365"/>
                </a:cubicBezTo>
                <a:cubicBezTo>
                  <a:pt x="539247" y="560925"/>
                  <a:pt x="506402" y="538615"/>
                  <a:pt x="469405" y="532013"/>
                </a:cubicBezTo>
                <a:cubicBezTo>
                  <a:pt x="456232" y="529737"/>
                  <a:pt x="488355" y="499231"/>
                  <a:pt x="494671" y="488532"/>
                </a:cubicBezTo>
                <a:cubicBezTo>
                  <a:pt x="345782" y="376071"/>
                  <a:pt x="166756" y="381762"/>
                  <a:pt x="0" y="290928"/>
                </a:cubicBezTo>
                <a:cubicBezTo>
                  <a:pt x="36817" y="273173"/>
                  <a:pt x="63887" y="286148"/>
                  <a:pt x="88973" y="288880"/>
                </a:cubicBezTo>
                <a:cubicBezTo>
                  <a:pt x="151595" y="295708"/>
                  <a:pt x="213498" y="309822"/>
                  <a:pt x="275940" y="318246"/>
                </a:cubicBezTo>
                <a:cubicBezTo>
                  <a:pt x="306620" y="322344"/>
                  <a:pt x="335134" y="337824"/>
                  <a:pt x="369424" y="313239"/>
                </a:cubicBezTo>
                <a:cubicBezTo>
                  <a:pt x="392343" y="296847"/>
                  <a:pt x="428980" y="314604"/>
                  <a:pt x="457133" y="329174"/>
                </a:cubicBezTo>
                <a:cubicBezTo>
                  <a:pt x="480414" y="341238"/>
                  <a:pt x="502612" y="344425"/>
                  <a:pt x="533474" y="329174"/>
                </a:cubicBezTo>
                <a:cubicBezTo>
                  <a:pt x="505501" y="319841"/>
                  <a:pt x="484023" y="311645"/>
                  <a:pt x="462006" y="305953"/>
                </a:cubicBezTo>
                <a:cubicBezTo>
                  <a:pt x="444501" y="301400"/>
                  <a:pt x="486189" y="282960"/>
                  <a:pt x="507484" y="285237"/>
                </a:cubicBezTo>
                <a:cubicBezTo>
                  <a:pt x="537263" y="288423"/>
                  <a:pt x="520479" y="276586"/>
                  <a:pt x="515425" y="260195"/>
                </a:cubicBezTo>
                <a:cubicBezTo>
                  <a:pt x="510012" y="242665"/>
                  <a:pt x="526074" y="237203"/>
                  <a:pt x="536180" y="240844"/>
                </a:cubicBezTo>
                <a:cubicBezTo>
                  <a:pt x="574980" y="255187"/>
                  <a:pt x="613602" y="229917"/>
                  <a:pt x="653668" y="250407"/>
                </a:cubicBezTo>
                <a:cubicBezTo>
                  <a:pt x="643561" y="199867"/>
                  <a:pt x="621723" y="177784"/>
                  <a:pt x="576064" y="170726"/>
                </a:cubicBezTo>
                <a:cubicBezTo>
                  <a:pt x="558919" y="167996"/>
                  <a:pt x="541053" y="172093"/>
                  <a:pt x="526254" y="157522"/>
                </a:cubicBezTo>
                <a:cubicBezTo>
                  <a:pt x="517771" y="149101"/>
                  <a:pt x="508207" y="139084"/>
                  <a:pt x="514884" y="123603"/>
                </a:cubicBezTo>
                <a:cubicBezTo>
                  <a:pt x="519577" y="112674"/>
                  <a:pt x="529684" y="112674"/>
                  <a:pt x="537985" y="116318"/>
                </a:cubicBezTo>
                <a:cubicBezTo>
                  <a:pt x="575162" y="132483"/>
                  <a:pt x="613963" y="138400"/>
                  <a:pt x="652764" y="144320"/>
                </a:cubicBezTo>
                <a:cubicBezTo>
                  <a:pt x="658720" y="145230"/>
                  <a:pt x="665397" y="148191"/>
                  <a:pt x="672075" y="133164"/>
                </a:cubicBezTo>
                <a:cubicBezTo>
                  <a:pt x="599526" y="108805"/>
                  <a:pt x="530585" y="74202"/>
                  <a:pt x="456051" y="60770"/>
                </a:cubicBezTo>
                <a:cubicBezTo>
                  <a:pt x="457133" y="54397"/>
                  <a:pt x="458215" y="48022"/>
                  <a:pt x="459299" y="41649"/>
                </a:cubicBezTo>
                <a:cubicBezTo>
                  <a:pt x="517591" y="50753"/>
                  <a:pt x="575884" y="59859"/>
                  <a:pt x="649515" y="71243"/>
                </a:cubicBezTo>
                <a:cubicBezTo>
                  <a:pt x="604218" y="35045"/>
                  <a:pt x="561446" y="47111"/>
                  <a:pt x="527879" y="15013"/>
                </a:cubicBezTo>
                <a:cubicBezTo>
                  <a:pt x="534195" y="2833"/>
                  <a:pt x="541820" y="-241"/>
                  <a:pt x="549716" y="15"/>
                </a:cubicBezTo>
                <a:close/>
              </a:path>
            </a:pathLst>
          </a:custGeom>
        </p:spPr>
      </p:pic>
      <p:pic>
        <p:nvPicPr>
          <p:cNvPr id="5" name="Рисунок 4" descr="Изображение выглядит как текст, снимок экрана, программное обеспечение, дисплей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3"/>
          <a:srcRect l="18475" r="21305" b="-2"/>
          <a:stretch>
            <a:fillRect/>
          </a:stretch>
        </p:blipFill>
        <p:spPr>
          <a:xfrm>
            <a:off x="8152986" y="158146"/>
            <a:ext cx="4033537" cy="3119559"/>
          </a:xfrm>
          <a:custGeom>
            <a:avLst/>
            <a:gdLst/>
            <a:ahLst/>
            <a:cxnLst/>
            <a:rect l="l" t="t" r="r" b="b"/>
            <a:pathLst>
              <a:path w="4579876" h="3536502">
                <a:moveTo>
                  <a:pt x="457312" y="0"/>
                </a:moveTo>
                <a:lnTo>
                  <a:pt x="4579876" y="0"/>
                </a:lnTo>
                <a:lnTo>
                  <a:pt x="4579876" y="3057029"/>
                </a:lnTo>
                <a:lnTo>
                  <a:pt x="4508441" y="3086568"/>
                </a:lnTo>
                <a:cubicBezTo>
                  <a:pt x="4391572" y="3126663"/>
                  <a:pt x="4301124" y="3221848"/>
                  <a:pt x="4183947" y="3271738"/>
                </a:cubicBezTo>
                <a:cubicBezTo>
                  <a:pt x="4099090" y="3307854"/>
                  <a:pt x="4017967" y="3354374"/>
                  <a:pt x="3930625" y="3387123"/>
                </a:cubicBezTo>
                <a:cubicBezTo>
                  <a:pt x="3723932" y="3464557"/>
                  <a:pt x="3513195" y="3526689"/>
                  <a:pt x="3290337" y="3535564"/>
                </a:cubicBezTo>
                <a:cubicBezTo>
                  <a:pt x="3106332" y="3542605"/>
                  <a:pt x="1510274" y="3535872"/>
                  <a:pt x="861903" y="2528615"/>
                </a:cubicBezTo>
                <a:cubicBezTo>
                  <a:pt x="849470" y="2523717"/>
                  <a:pt x="835485" y="2510862"/>
                  <a:pt x="831133" y="2498619"/>
                </a:cubicBezTo>
                <a:cubicBezTo>
                  <a:pt x="810307" y="2441385"/>
                  <a:pt x="759333" y="2416594"/>
                  <a:pt x="713333" y="2385682"/>
                </a:cubicBezTo>
                <a:cubicBezTo>
                  <a:pt x="672925" y="2358442"/>
                  <a:pt x="630030" y="2329978"/>
                  <a:pt x="613246" y="2284067"/>
                </a:cubicBezTo>
                <a:cubicBezTo>
                  <a:pt x="591179" y="2222855"/>
                  <a:pt x="653963" y="2273050"/>
                  <a:pt x="665465" y="2249789"/>
                </a:cubicBezTo>
                <a:cubicBezTo>
                  <a:pt x="641532" y="2217960"/>
                  <a:pt x="604543" y="2188882"/>
                  <a:pt x="594908" y="2152767"/>
                </a:cubicBezTo>
                <a:cubicBezTo>
                  <a:pt x="559787" y="2022383"/>
                  <a:pt x="483946" y="1927503"/>
                  <a:pt x="370497" y="1853742"/>
                </a:cubicBezTo>
                <a:cubicBezTo>
                  <a:pt x="337861" y="1832624"/>
                  <a:pt x="316415" y="1794059"/>
                  <a:pt x="271969" y="1787940"/>
                </a:cubicBezTo>
                <a:cubicBezTo>
                  <a:pt x="173127" y="1774472"/>
                  <a:pt x="204209" y="1669186"/>
                  <a:pt x="151990" y="1622358"/>
                </a:cubicBezTo>
                <a:cubicBezTo>
                  <a:pt x="142044" y="1613481"/>
                  <a:pt x="133031" y="1596037"/>
                  <a:pt x="134895" y="1584102"/>
                </a:cubicBezTo>
                <a:cubicBezTo>
                  <a:pt x="137691" y="1566959"/>
                  <a:pt x="149504" y="1550739"/>
                  <a:pt x="159450" y="1535435"/>
                </a:cubicBezTo>
                <a:cubicBezTo>
                  <a:pt x="169708" y="1520133"/>
                  <a:pt x="185247" y="1506664"/>
                  <a:pt x="177788" y="1486465"/>
                </a:cubicBezTo>
                <a:cubicBezTo>
                  <a:pt x="174683" y="1478202"/>
                  <a:pt x="176855" y="1449432"/>
                  <a:pt x="153856" y="1472079"/>
                </a:cubicBezTo>
                <a:cubicBezTo>
                  <a:pt x="90760" y="1534212"/>
                  <a:pt x="54082" y="1475449"/>
                  <a:pt x="0" y="1447289"/>
                </a:cubicBezTo>
                <a:cubicBezTo>
                  <a:pt x="43515" y="1418212"/>
                  <a:pt x="82677" y="1397707"/>
                  <a:pt x="89205" y="1354247"/>
                </a:cubicBezTo>
                <a:cubicBezTo>
                  <a:pt x="102570" y="1264569"/>
                  <a:pt x="159758" y="1223557"/>
                  <a:pt x="246479" y="1215599"/>
                </a:cubicBezTo>
                <a:cubicBezTo>
                  <a:pt x="214465" y="1128983"/>
                  <a:pt x="214465" y="1128983"/>
                  <a:pt x="317968" y="1117045"/>
                </a:cubicBezTo>
                <a:cubicBezTo>
                  <a:pt x="278183" y="1061955"/>
                  <a:pt x="278183" y="1047876"/>
                  <a:pt x="326362" y="1028900"/>
                </a:cubicBezTo>
                <a:cubicBezTo>
                  <a:pt x="372673" y="1010841"/>
                  <a:pt x="423957" y="1004720"/>
                  <a:pt x="466852" y="976870"/>
                </a:cubicBezTo>
                <a:cubicBezTo>
                  <a:pt x="427377" y="906475"/>
                  <a:pt x="416188" y="824756"/>
                  <a:pt x="334754" y="790475"/>
                </a:cubicBezTo>
                <a:cubicBezTo>
                  <a:pt x="322010" y="785272"/>
                  <a:pt x="313307" y="764154"/>
                  <a:pt x="321386" y="751912"/>
                </a:cubicBezTo>
                <a:cubicBezTo>
                  <a:pt x="350915" y="707534"/>
                  <a:pt x="308644" y="623365"/>
                  <a:pt x="400645" y="613877"/>
                </a:cubicBezTo>
                <a:cubicBezTo>
                  <a:pt x="412147" y="612959"/>
                  <a:pt x="422716" y="603776"/>
                  <a:pt x="413701" y="591839"/>
                </a:cubicBezTo>
                <a:cubicBezTo>
                  <a:pt x="382618" y="550216"/>
                  <a:pt x="420228" y="552969"/>
                  <a:pt x="442917" y="547767"/>
                </a:cubicBezTo>
                <a:cubicBezTo>
                  <a:pt x="470271" y="541341"/>
                  <a:pt x="501353" y="559703"/>
                  <a:pt x="526840" y="537055"/>
                </a:cubicBezTo>
                <a:cubicBezTo>
                  <a:pt x="520932" y="513181"/>
                  <a:pt x="498866" y="513487"/>
                  <a:pt x="483325" y="505836"/>
                </a:cubicBezTo>
                <a:cubicBezTo>
                  <a:pt x="437946" y="483799"/>
                  <a:pt x="400956" y="457479"/>
                  <a:pt x="398780" y="400243"/>
                </a:cubicBezTo>
                <a:cubicBezTo>
                  <a:pt x="397229" y="354028"/>
                  <a:pt x="392255" y="313323"/>
                  <a:pt x="455041" y="299242"/>
                </a:cubicBezTo>
                <a:cubicBezTo>
                  <a:pt x="481149" y="293426"/>
                  <a:pt x="473687" y="260067"/>
                  <a:pt x="458769" y="243538"/>
                </a:cubicBezTo>
                <a:cubicBezTo>
                  <a:pt x="432038" y="214157"/>
                  <a:pt x="409972" y="174981"/>
                  <a:pt x="363969" y="172227"/>
                </a:cubicBezTo>
                <a:cubicBezTo>
                  <a:pt x="335995" y="170391"/>
                  <a:pt x="314549" y="158146"/>
                  <a:pt x="292481" y="144069"/>
                </a:cubicBezTo>
                <a:cubicBezTo>
                  <a:pt x="276630" y="133966"/>
                  <a:pt x="257670" y="125398"/>
                  <a:pt x="259534" y="103668"/>
                </a:cubicBezTo>
                <a:cubicBezTo>
                  <a:pt x="261399" y="82855"/>
                  <a:pt x="279736" y="74286"/>
                  <a:pt x="298387" y="70001"/>
                </a:cubicBezTo>
                <a:cubicBezTo>
                  <a:pt x="345011" y="59672"/>
                  <a:pt x="389535" y="45726"/>
                  <a:pt x="430782" y="19902"/>
                </a:cubicBezTo>
                <a:close/>
              </a:path>
            </a:pathLst>
          </a:custGeom>
        </p:spPr>
      </p:pic>
      <p:sp>
        <p:nvSpPr>
          <p:cNvPr id="8" name="TextBox 7"/>
          <p:cNvSpPr txBox="1"/>
          <p:nvPr/>
        </p:nvSpPr>
        <p:spPr>
          <a:xfrm>
            <a:off x="347345" y="1717040"/>
            <a:ext cx="6224905" cy="49714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endParaRPr lang="en-US" sz="3200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Inscrivez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-vous</a:t>
            </a:r>
            <a:endParaRPr lang="en-US" sz="3200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Explorez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les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logements</a:t>
            </a:r>
            <a:endParaRPr lang="en-US" sz="3200" err="1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Réservez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ou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acheter</a:t>
            </a:r>
            <a:r>
              <a:rPr lang="fr-BE" altLang="en-US" sz="3200" err="1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votre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lieu de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rêve</a:t>
            </a:r>
            <a:endParaRPr lang="en-US" sz="3200" err="1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>
              <a:solidFill>
                <a:srgbClr val="000000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Votre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histoire</a:t>
            </a:r>
            <a:r>
              <a:rPr lang="fr-BE" altLang="en-US" sz="3200" err="1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commence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 </a:t>
            </a:r>
            <a:r>
              <a:rPr lang="en-US" sz="3200" err="1">
                <a:solidFill>
                  <a:srgbClr val="3B1704"/>
                </a:solidFill>
                <a:latin typeface="Comic Sans MS" panose="030F0702030302020204"/>
              </a:rPr>
              <a:t>ici</a:t>
            </a:r>
            <a:r>
              <a:rPr lang="en-US" sz="3200">
                <a:solidFill>
                  <a:srgbClr val="3B1704"/>
                </a:solidFill>
                <a:latin typeface="Comic Sans MS" panose="030F0702030302020204"/>
              </a:rPr>
              <a:t>…</a:t>
            </a:r>
            <a:endParaRPr lang="en-US" sz="3200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>
              <a:latin typeface="Comic Sans MS" panose="030F0702030302020204"/>
            </a:endParaRPr>
          </a:p>
          <a:p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снимок экрана, число, Шрифт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6723" y="2097298"/>
            <a:ext cx="7381875" cy="4762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>
            <a:off x="1096537" y="1550300"/>
            <a:ext cx="11096443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ru-RU"/>
          </a:p>
          <a:p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                          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Créez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votre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compte</a:t>
            </a:r>
            <a:br>
              <a:rPr lang="ru-RU" sz="3200">
                <a:latin typeface="Comic Sans MS" panose="030F0702030302020204"/>
                <a:ea typeface="+mn-lt"/>
                <a:cs typeface="+mn-lt"/>
              </a:rPr>
            </a:b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                          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Décrivez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votre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bien</a:t>
            </a:r>
            <a:br>
              <a:rPr lang="ru-RU" sz="3200">
                <a:latin typeface="Comic Sans MS" panose="030F0702030302020204"/>
                <a:ea typeface="+mn-lt"/>
                <a:cs typeface="+mn-lt"/>
              </a:rPr>
            </a:b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              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Ajoutez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photos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et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votre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magie</a:t>
            </a:r>
            <a:endParaRPr lang="ru-RU" sz="3200">
              <a:solidFill>
                <a:srgbClr val="3B1704"/>
              </a:solidFill>
              <a:latin typeface="Comic Sans MS" panose="030F0702030302020204"/>
            </a:endParaRPr>
          </a:p>
          <a:p>
            <a:endParaRPr lang="ru-RU" sz="320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endParaRPr lang="ru-RU" sz="320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endParaRPr lang="ru-RU" sz="320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endParaRPr lang="ru-RU" sz="320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endParaRPr lang="ru-RU" sz="3200">
              <a:solidFill>
                <a:srgbClr val="3B1704"/>
              </a:solidFill>
              <a:latin typeface="Comic Sans MS" panose="030F0702030302020204"/>
              <a:ea typeface="+mn-lt"/>
              <a:cs typeface="+mn-lt"/>
            </a:endParaRPr>
          </a:p>
          <a:p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Et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laissez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les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voyageurs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découvrir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votre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monde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enchanté</a:t>
            </a:r>
            <a:endParaRPr lang="ru-RU" sz="3200">
              <a:solidFill>
                <a:srgbClr val="3B1704"/>
              </a:solidFill>
              <a:latin typeface="Comic Sans MS" panose="030F0702030302020204"/>
            </a:endParaRPr>
          </a:p>
          <a:p>
            <a:pPr algn="l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 rot="-240000">
            <a:off x="295963" y="290704"/>
            <a:ext cx="11628406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Vous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souhaitez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partager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votre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univers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?</a:t>
            </a:r>
            <a:b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</a:b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Devenez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4800" b="1" err="1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Propriétaire</a:t>
            </a:r>
            <a:r>
              <a:rPr lang="ru-RU" sz="4800">
                <a:solidFill>
                  <a:srgbClr val="301303"/>
                </a:solidFill>
                <a:latin typeface="Comic Sans MS" panose="030F0702030302020204"/>
                <a:ea typeface="+mn-lt"/>
                <a:cs typeface="+mn-lt"/>
              </a:rPr>
              <a:t> !</a:t>
            </a:r>
            <a:endParaRPr lang="ru-RU" sz="4800">
              <a:solidFill>
                <a:srgbClr val="301303"/>
              </a:solidFill>
              <a:latin typeface="Comic Sans MS" panose="030F0702030302020204"/>
            </a:endParaRPr>
          </a:p>
          <a:p>
            <a:endParaRPr lang="ru-RU"/>
          </a:p>
          <a:p>
            <a:pPr algn="l"/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2" descr="Изображение выглядит как текст, Человеческое лицо, снимок экрана, человек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t="4616" r="1" b="24994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Chaque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visiteur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qui laisse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ses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traces dans le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royaume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peut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visiter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son </a:t>
            </a:r>
            <a:r>
              <a:rPr lang="en-US" sz="3100" err="1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profil</a:t>
            </a:r>
            <a:r>
              <a:rPr lang="en-US" sz="3100">
                <a:solidFill>
                  <a:srgbClr val="301303"/>
                </a:solidFill>
                <a:latin typeface="Comic Sans MS" panose="030F0702030302020204"/>
                <a:ea typeface="+mj-ea"/>
                <a:cs typeface="+mj-cs"/>
              </a:rPr>
              <a:t> personnel</a:t>
            </a:r>
            <a:endParaRPr lang="en-US" sz="3100">
              <a:solidFill>
                <a:srgbClr val="301303"/>
              </a:solidFill>
              <a:latin typeface="Comic Sans MS" panose="030F0702030302020204"/>
              <a:ea typeface="+mj-ea"/>
              <a:cs typeface="+mj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30327" y="2434201"/>
            <a:ext cx="4670453" cy="374276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Changer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sa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photo pour le plus beau cliché de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sa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vie</a:t>
            </a:r>
            <a:endParaRPr lang="ru-RU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Voir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ses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annonces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,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réservations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ou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achats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Et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garder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la trace de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ses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aventures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dans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PurrPalace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.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Parce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que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000" err="1">
                <a:solidFill>
                  <a:srgbClr val="3B1704"/>
                </a:solidFill>
                <a:latin typeface="Comic Sans MS" panose="030F0702030302020204"/>
              </a:rPr>
              <a:t>même</a:t>
            </a:r>
            <a:r>
              <a:rPr lang="en-US" sz="2000">
                <a:solidFill>
                  <a:srgbClr val="3B1704"/>
                </a:solidFill>
                <a:latin typeface="Comic Sans MS" panose="030F0702030302020204"/>
              </a:rPr>
              <a:t> dans un conte, il faut bien savoir qui on est ;)</a:t>
            </a: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rgbClr val="3B1704"/>
              </a:solidFill>
              <a:latin typeface="Comic Sans MS" panose="030F07020303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314208" y="316629"/>
            <a:ext cx="7718126" cy="311515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Besoin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d’aide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, d’un conseil,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ou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d’un peu de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magie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?</a:t>
            </a:r>
            <a:endParaRPr lang="ru-RU" sz="2800">
              <a:solidFill>
                <a:srgbClr val="301303">
                  <a:alpha val="80000"/>
                </a:srgbClr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800">
                <a:latin typeface="Comic Sans MS" panose="030F0702030302020204"/>
              </a:rPr>
            </a:b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Chaque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utilisateur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peut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:</a:t>
            </a:r>
            <a:endParaRPr lang="en-US" sz="2800"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Poser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une</a:t>
            </a: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question à </a:t>
            </a:r>
            <a:r>
              <a:rPr lang="en-US" sz="2800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l’administrateur</a:t>
            </a:r>
            <a:br>
              <a:rPr lang="en-US" sz="2800">
                <a:latin typeface="Comic Sans MS" panose="030F0702030302020204"/>
              </a:rPr>
            </a:br>
            <a:r>
              <a:rPr lang="en-US" sz="2800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</a:t>
            </a:r>
            <a:r>
              <a:rPr lang="en-US" sz="2800" b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Ou </a:t>
            </a:r>
            <a:r>
              <a:rPr lang="en-US" sz="2800" b="1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même</a:t>
            </a:r>
            <a:r>
              <a:rPr lang="en-US" sz="2800" b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… </a:t>
            </a:r>
            <a:r>
              <a:rPr lang="en-US" sz="2800" b="1" i="1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l’inviter</a:t>
            </a:r>
            <a:r>
              <a:rPr lang="en-US" sz="2800" b="1" i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à </a:t>
            </a:r>
            <a:r>
              <a:rPr lang="en-US" sz="2800" b="1" i="1" err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une</a:t>
            </a:r>
            <a:r>
              <a:rPr lang="en-US" sz="2800" b="1" i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tasse de lait</a:t>
            </a:r>
            <a:r>
              <a:rPr lang="en-US" sz="2800" b="1">
                <a:solidFill>
                  <a:srgbClr val="301303">
                    <a:alpha val="80000"/>
                  </a:srgbClr>
                </a:solidFill>
                <a:latin typeface="Comic Sans MS" panose="030F0702030302020204"/>
              </a:rPr>
              <a:t> !</a:t>
            </a:r>
            <a:endParaRPr lang="en-US" sz="2800">
              <a:solidFill>
                <a:srgbClr val="301303">
                  <a:alpha val="80000"/>
                </a:srgbClr>
              </a:solidFill>
              <a:latin typeface="Comic Sans MS" panose="030F0702030302020204"/>
            </a:endParaRPr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2550930" y="3942512"/>
            <a:ext cx="3238728" cy="2915488"/>
          </a:xfrm>
          <a:custGeom>
            <a:avLst/>
            <a:gdLst>
              <a:gd name="connsiteX0" fmla="*/ 1619364 w 3238728"/>
              <a:gd name="connsiteY0" fmla="*/ 0 h 2915488"/>
              <a:gd name="connsiteX1" fmla="*/ 3238728 w 3238728"/>
              <a:gd name="connsiteY1" fmla="*/ 1619364 h 2915488"/>
              <a:gd name="connsiteX2" fmla="*/ 2649430 w 3238728"/>
              <a:gd name="connsiteY2" fmla="*/ 2868944 h 2915488"/>
              <a:gd name="connsiteX3" fmla="*/ 2587188 w 3238728"/>
              <a:gd name="connsiteY3" fmla="*/ 2915488 h 2915488"/>
              <a:gd name="connsiteX4" fmla="*/ 651541 w 3238728"/>
              <a:gd name="connsiteY4" fmla="*/ 2915488 h 2915488"/>
              <a:gd name="connsiteX5" fmla="*/ 589298 w 3238728"/>
              <a:gd name="connsiteY5" fmla="*/ 2868944 h 2915488"/>
              <a:gd name="connsiteX6" fmla="*/ 0 w 3238728"/>
              <a:gd name="connsiteY6" fmla="*/ 1619364 h 2915488"/>
              <a:gd name="connsiteX7" fmla="*/ 1619364 w 3238728"/>
              <a:gd name="connsiteY7" fmla="*/ 0 h 291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38728" h="2915488">
                <a:moveTo>
                  <a:pt x="1619364" y="0"/>
                </a:moveTo>
                <a:cubicBezTo>
                  <a:pt x="2513714" y="0"/>
                  <a:pt x="3238728" y="725014"/>
                  <a:pt x="3238728" y="1619364"/>
                </a:cubicBezTo>
                <a:cubicBezTo>
                  <a:pt x="3238728" y="2122436"/>
                  <a:pt x="3009329" y="2571929"/>
                  <a:pt x="2649430" y="2868944"/>
                </a:cubicBezTo>
                <a:lnTo>
                  <a:pt x="2587188" y="2915488"/>
                </a:lnTo>
                <a:lnTo>
                  <a:pt x="651541" y="2915488"/>
                </a:lnTo>
                <a:lnTo>
                  <a:pt x="589298" y="2868944"/>
                </a:lnTo>
                <a:cubicBezTo>
                  <a:pt x="229399" y="2571929"/>
                  <a:pt x="0" y="2122436"/>
                  <a:pt x="0" y="1619364"/>
                </a:cubicBezTo>
                <a:cubicBezTo>
                  <a:pt x="0" y="725014"/>
                  <a:pt x="725014" y="0"/>
                  <a:pt x="161936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4154502" cy="4167582"/>
          </a:xfrm>
          <a:custGeom>
            <a:avLst/>
            <a:gdLst>
              <a:gd name="connsiteX0" fmla="*/ 1209514 w 4154502"/>
              <a:gd name="connsiteY0" fmla="*/ 0 h 4167582"/>
              <a:gd name="connsiteX1" fmla="*/ 2782034 w 4154502"/>
              <a:gd name="connsiteY1" fmla="*/ 0 h 4167582"/>
              <a:gd name="connsiteX2" fmla="*/ 2836049 w 4154502"/>
              <a:gd name="connsiteY2" fmla="*/ 19770 h 4167582"/>
              <a:gd name="connsiteX3" fmla="*/ 4154502 w 4154502"/>
              <a:gd name="connsiteY3" fmla="*/ 2008854 h 4167582"/>
              <a:gd name="connsiteX4" fmla="*/ 1995774 w 4154502"/>
              <a:gd name="connsiteY4" fmla="*/ 4167582 h 4167582"/>
              <a:gd name="connsiteX5" fmla="*/ 6690 w 4154502"/>
              <a:gd name="connsiteY5" fmla="*/ 2849129 h 4167582"/>
              <a:gd name="connsiteX6" fmla="*/ 0 w 4154502"/>
              <a:gd name="connsiteY6" fmla="*/ 2830852 h 4167582"/>
              <a:gd name="connsiteX7" fmla="*/ 0 w 4154502"/>
              <a:gd name="connsiteY7" fmla="*/ 1186857 h 4167582"/>
              <a:gd name="connsiteX8" fmla="*/ 6690 w 4154502"/>
              <a:gd name="connsiteY8" fmla="*/ 1168580 h 4167582"/>
              <a:gd name="connsiteX9" fmla="*/ 1155500 w 4154502"/>
              <a:gd name="connsiteY9" fmla="*/ 19770 h 4167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54502" h="4167582">
                <a:moveTo>
                  <a:pt x="1209514" y="0"/>
                </a:moveTo>
                <a:lnTo>
                  <a:pt x="2782034" y="0"/>
                </a:lnTo>
                <a:lnTo>
                  <a:pt x="2836049" y="19770"/>
                </a:lnTo>
                <a:cubicBezTo>
                  <a:pt x="3610849" y="347482"/>
                  <a:pt x="4154502" y="1114679"/>
                  <a:pt x="4154502" y="2008854"/>
                </a:cubicBezTo>
                <a:cubicBezTo>
                  <a:pt x="4154502" y="3201087"/>
                  <a:pt x="3188007" y="4167582"/>
                  <a:pt x="1995774" y="4167582"/>
                </a:cubicBezTo>
                <a:cubicBezTo>
                  <a:pt x="1101599" y="4167582"/>
                  <a:pt x="334402" y="3623929"/>
                  <a:pt x="6690" y="2849129"/>
                </a:cubicBezTo>
                <a:lnTo>
                  <a:pt x="0" y="2830852"/>
                </a:lnTo>
                <a:lnTo>
                  <a:pt x="0" y="1186857"/>
                </a:lnTo>
                <a:lnTo>
                  <a:pt x="6690" y="1168580"/>
                </a:lnTo>
                <a:cubicBezTo>
                  <a:pt x="225165" y="652046"/>
                  <a:pt x="638966" y="238245"/>
                  <a:pt x="1155500" y="1977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Изображение выглядит как текст, снимок экрана, Шрифт, диаграмма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r="1" b="8782"/>
          <a:stretch>
            <a:fillRect/>
          </a:stretch>
        </p:blipFill>
        <p:spPr>
          <a:xfrm>
            <a:off x="-3" y="10"/>
            <a:ext cx="4317456" cy="4167571"/>
          </a:xfrm>
          <a:custGeom>
            <a:avLst/>
            <a:gdLst/>
            <a:ahLst/>
            <a:cxnLst/>
            <a:rect l="l" t="t" r="r" b="b"/>
            <a:pathLst>
              <a:path w="4317456" h="4167581">
                <a:moveTo>
                  <a:pt x="1372466" y="0"/>
                </a:moveTo>
                <a:lnTo>
                  <a:pt x="2944990" y="0"/>
                </a:lnTo>
                <a:lnTo>
                  <a:pt x="2999002" y="19769"/>
                </a:lnTo>
                <a:cubicBezTo>
                  <a:pt x="3773802" y="347482"/>
                  <a:pt x="4317456" y="1114680"/>
                  <a:pt x="4317456" y="2008853"/>
                </a:cubicBezTo>
                <a:cubicBezTo>
                  <a:pt x="4317456" y="3201085"/>
                  <a:pt x="3350960" y="4167581"/>
                  <a:pt x="2158728" y="4167581"/>
                </a:cubicBezTo>
                <a:cubicBezTo>
                  <a:pt x="966497" y="4167581"/>
                  <a:pt x="0" y="3201085"/>
                  <a:pt x="0" y="2008853"/>
                </a:cubicBezTo>
                <a:cubicBezTo>
                  <a:pt x="0" y="1114680"/>
                  <a:pt x="543654" y="347482"/>
                  <a:pt x="1318454" y="19769"/>
                </a:cubicBezTo>
                <a:close/>
              </a:path>
            </a:pathLst>
          </a:custGeom>
        </p:spPr>
      </p:pic>
      <p:pic>
        <p:nvPicPr>
          <p:cNvPr id="3" name="Рисунок 2" descr="Изображение выглядит как текст, снимок экрана, Шрифт, число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rcRect b="5512"/>
          <a:stretch>
            <a:fillRect/>
          </a:stretch>
        </p:blipFill>
        <p:spPr>
          <a:xfrm>
            <a:off x="2695618" y="3942512"/>
            <a:ext cx="3238727" cy="2915488"/>
          </a:xfrm>
          <a:custGeom>
            <a:avLst/>
            <a:gdLst/>
            <a:ahLst/>
            <a:cxnLst/>
            <a:rect l="l" t="t" r="r" b="b"/>
            <a:pathLst>
              <a:path w="3238727" h="2915488">
                <a:moveTo>
                  <a:pt x="1619364" y="0"/>
                </a:moveTo>
                <a:cubicBezTo>
                  <a:pt x="2513714" y="0"/>
                  <a:pt x="3238727" y="725014"/>
                  <a:pt x="3238727" y="1619364"/>
                </a:cubicBezTo>
                <a:cubicBezTo>
                  <a:pt x="3238727" y="2122436"/>
                  <a:pt x="3009328" y="2571928"/>
                  <a:pt x="2649429" y="2868943"/>
                </a:cubicBezTo>
                <a:lnTo>
                  <a:pt x="2587186" y="2915488"/>
                </a:lnTo>
                <a:lnTo>
                  <a:pt x="651541" y="2915488"/>
                </a:lnTo>
                <a:lnTo>
                  <a:pt x="589298" y="2868943"/>
                </a:lnTo>
                <a:cubicBezTo>
                  <a:pt x="229399" y="2571928"/>
                  <a:pt x="0" y="2122436"/>
                  <a:pt x="0" y="1619364"/>
                </a:cubicBezTo>
                <a:cubicBezTo>
                  <a:pt x="0" y="725014"/>
                  <a:pt x="725014" y="0"/>
                  <a:pt x="1619364" y="0"/>
                </a:cubicBezTo>
                <a:close/>
              </a:path>
            </a:pathLst>
          </a:custGeom>
        </p:spPr>
      </p:pic>
      <p:grpSp>
        <p:nvGrpSpPr>
          <p:cNvPr id="15" name="Group 14"/>
          <p:cNvGrpSpPr>
            <a:grpSpLocks noGrp="1" noRot="1" noChangeAspect="1" noMove="1" noResize="1" noUngrp="1"/>
          </p:cNvGrpSpPr>
          <p:nvPr/>
        </p:nvGrpSpPr>
        <p:grpSpPr>
          <a:xfrm>
            <a:off x="1303825" y="1771652"/>
            <a:ext cx="3486643" cy="2754874"/>
            <a:chOff x="1303825" y="1771652"/>
            <a:chExt cx="3486643" cy="2754874"/>
          </a:xfrm>
        </p:grpSpPr>
        <p:sp>
          <p:nvSpPr>
            <p:cNvPr id="16" name="Graphic 11"/>
            <p:cNvSpPr/>
            <p:nvPr/>
          </p:nvSpPr>
          <p:spPr>
            <a:xfrm>
              <a:off x="4618953" y="17716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1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0"/>
            <p:cNvSpPr/>
            <p:nvPr/>
          </p:nvSpPr>
          <p:spPr>
            <a:xfrm>
              <a:off x="4404045" y="3208746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1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2"/>
            <p:cNvSpPr/>
            <p:nvPr/>
          </p:nvSpPr>
          <p:spPr>
            <a:xfrm>
              <a:off x="1303825" y="4368981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1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0" name="Straight Connector 1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586162" y="3613893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791270" y="3154253"/>
            <a:ext cx="6064369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ru-RU" sz="32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Trouver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les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contacts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du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bureau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royal</a:t>
            </a:r>
            <a:endParaRPr lang="ru-RU" err="1"/>
          </a:p>
          <a:p>
            <a:br>
              <a:rPr lang="ru-RU" sz="3200">
                <a:latin typeface="Comic Sans MS" panose="030F0702030302020204"/>
                <a:ea typeface="+mn-lt"/>
                <a:cs typeface="+mn-lt"/>
              </a:rPr>
            </a:b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 Et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découvrir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les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réponses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aux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mystères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les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plus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félins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du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 </a:t>
            </a:r>
            <a:r>
              <a:rPr lang="ru-RU" sz="3200" err="1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royaume</a:t>
            </a:r>
            <a:r>
              <a:rPr lang="ru-RU" sz="3200">
                <a:solidFill>
                  <a:srgbClr val="3B1704"/>
                </a:solidFill>
                <a:latin typeface="Comic Sans MS" panose="030F0702030302020204"/>
                <a:ea typeface="+mn-lt"/>
                <a:cs typeface="+mn-lt"/>
              </a:rPr>
              <a:t>.</a:t>
            </a:r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Изображение выглядит как человек, Человеческое лицо, одежда, Модный аксессуар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1"/>
          <a:srcRect t="1269" r="-2" b="4992"/>
          <a:stretch>
            <a:fillRect/>
          </a:stretch>
        </p:blipFill>
        <p:spPr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</p:spPr>
      </p:pic>
      <p:pic>
        <p:nvPicPr>
          <p:cNvPr id="3" name="Рисунок 2" descr="Изображение выглядит как человек, кот, Человеческое лицо, домашняя кошка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2"/>
          <a:srcRect r="2290" b="1"/>
          <a:stretch>
            <a:fillRect/>
          </a:stretch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5" name="Рисунок 4" descr="Изображение выглядит как Человеческое лицо, одежда, человек, Модный аксессуар&#10;&#10;Содержимое, созданное искусственным интеллектом, может быть неверным."/>
          <p:cNvPicPr>
            <a:picLocks noChangeAspect="1"/>
          </p:cNvPicPr>
          <p:nvPr/>
        </p:nvPicPr>
        <p:blipFill>
          <a:blip r:embed="rId3"/>
          <a:srcRect r="2" b="12584"/>
          <a:stretch>
            <a:fillRect/>
          </a:stretch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12" name="Freeform: Shap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0509" y="159474"/>
            <a:ext cx="3526075" cy="392277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Chaque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personnage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joue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son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rôle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dans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notre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univers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:</a:t>
            </a:r>
            <a:endParaRPr lang="en-US" sz="2400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400">
                <a:solidFill>
                  <a:srgbClr val="3B1704"/>
                </a:solidFill>
                <a:latin typeface="Comic Sans MS" panose="030F0702030302020204"/>
              </a:rPr>
            </a:b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🐱 </a:t>
            </a:r>
            <a:r>
              <a:rPr lang="en-US" sz="2400" b="1">
                <a:solidFill>
                  <a:srgbClr val="3B1704"/>
                </a:solidFill>
                <a:latin typeface="Comic Sans MS" panose="030F0702030302020204"/>
              </a:rPr>
              <a:t>Le Chat </a:t>
            </a:r>
            <a:r>
              <a:rPr lang="en-US" sz="2400" b="1" err="1">
                <a:solidFill>
                  <a:srgbClr val="3B1704"/>
                </a:solidFill>
                <a:latin typeface="Comic Sans MS" panose="030F0702030302020204"/>
              </a:rPr>
              <a:t>Botté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</a:t>
            </a:r>
            <a:r>
              <a:rPr lang="en-US" sz="2400" i="1">
                <a:solidFill>
                  <a:srgbClr val="3B1704"/>
                </a:solidFill>
                <a:latin typeface="Comic Sans MS" panose="030F0702030302020204"/>
              </a:rPr>
              <a:t>Antonio Banderas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notre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sage et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charmeur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administrateur</a:t>
            </a:r>
            <a:endParaRPr lang="en-US" sz="2400" err="1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400">
                <a:solidFill>
                  <a:srgbClr val="3B1704"/>
                </a:solidFill>
                <a:latin typeface="Comic Sans MS" panose="030F0702030302020204"/>
              </a:rPr>
            </a:b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🖤 </a:t>
            </a:r>
            <a:r>
              <a:rPr lang="en-US" sz="2400" b="1" err="1">
                <a:solidFill>
                  <a:srgbClr val="3B1704"/>
                </a:solidFill>
                <a:latin typeface="Comic Sans MS" panose="030F0702030302020204"/>
              </a:rPr>
              <a:t>Maléfique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</a:t>
            </a:r>
            <a:r>
              <a:rPr lang="en-US" sz="2400" i="1">
                <a:solidFill>
                  <a:srgbClr val="3B1704"/>
                </a:solidFill>
                <a:latin typeface="Comic Sans MS" panose="030F0702030302020204"/>
              </a:rPr>
              <a:t>Angelina Jolie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la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gardienne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des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lieux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sombres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et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puissants</a:t>
            </a:r>
            <a:endParaRPr lang="en-US" sz="2400" err="1">
              <a:solidFill>
                <a:srgbClr val="3B1704"/>
              </a:solidFill>
              <a:latin typeface="Comic Sans MS" panose="030F070203030202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400">
                <a:solidFill>
                  <a:srgbClr val="3B1704"/>
                </a:solidFill>
                <a:latin typeface="Comic Sans MS" panose="030F0702030302020204"/>
              </a:rPr>
            </a:b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🎩 </a:t>
            </a:r>
            <a:r>
              <a:rPr lang="en-US" sz="2400" b="1">
                <a:solidFill>
                  <a:srgbClr val="3B1704"/>
                </a:solidFill>
                <a:latin typeface="Comic Sans MS" panose="030F0702030302020204"/>
              </a:rPr>
              <a:t>Le </a:t>
            </a:r>
            <a:r>
              <a:rPr lang="en-US" sz="2400" b="1" err="1">
                <a:solidFill>
                  <a:srgbClr val="3B1704"/>
                </a:solidFill>
                <a:latin typeface="Comic Sans MS" panose="030F0702030302020204"/>
              </a:rPr>
              <a:t>Chapelier</a:t>
            </a:r>
            <a:r>
              <a:rPr lang="en-US" sz="2400" b="1">
                <a:solidFill>
                  <a:srgbClr val="3B1704"/>
                </a:solidFill>
                <a:latin typeface="Comic Sans MS" panose="030F0702030302020204"/>
              </a:rPr>
              <a:t> Fou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</a:t>
            </a:r>
            <a:r>
              <a:rPr lang="en-US" sz="2400" i="1">
                <a:solidFill>
                  <a:srgbClr val="3B1704"/>
                </a:solidFill>
                <a:latin typeface="Comic Sans MS" panose="030F0702030302020204"/>
              </a:rPr>
              <a:t>Johnny Depp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–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l’architecte</a:t>
            </a:r>
            <a:r>
              <a:rPr lang="en-US" sz="2400">
                <a:solidFill>
                  <a:srgbClr val="3B1704"/>
                </a:solidFill>
                <a:latin typeface="Comic Sans MS" panose="030F0702030302020204"/>
              </a:rPr>
              <a:t> du chaos </a:t>
            </a:r>
            <a:r>
              <a:rPr lang="en-US" sz="2400" err="1">
                <a:solidFill>
                  <a:srgbClr val="3B1704"/>
                </a:solidFill>
                <a:latin typeface="Comic Sans MS" panose="030F0702030302020204"/>
              </a:rPr>
              <a:t>poétique</a:t>
            </a:r>
            <a:endParaRPr lang="en-US" sz="2400">
              <a:solidFill>
                <a:srgbClr val="3B1704"/>
              </a:solidFill>
              <a:latin typeface="Comic Sans MS" panose="030F07020303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3246</Words>
  <Application>WPS Presentation</Application>
  <PresentationFormat>Широкоэкранный</PresentationFormat>
  <Paragraphs>119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SimSun</vt:lpstr>
      <vt:lpstr>Wingdings</vt:lpstr>
      <vt:lpstr>Comic Sans MS</vt:lpstr>
      <vt:lpstr>Calibri</vt:lpstr>
      <vt:lpstr>Aptos</vt:lpstr>
      <vt:lpstr>Segoe UI</vt:lpstr>
      <vt:lpstr>Aptos Display</vt:lpstr>
      <vt:lpstr>Segoe UI Variable Display</vt:lpstr>
      <vt:lpstr>Microsoft YaHei</vt:lpstr>
      <vt:lpstr>Arial Unicode MS</vt:lpstr>
      <vt:lpstr>Тема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Olga Petrenko</cp:lastModifiedBy>
  <cp:revision>56</cp:revision>
  <dcterms:created xsi:type="dcterms:W3CDTF">2025-10-17T10:13:00Z</dcterms:created>
  <dcterms:modified xsi:type="dcterms:W3CDTF">2025-11-03T09:00:53Z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455C34C55B5D416C844451BC61355898_12</vt:lpwstr>
  </property>
  <property fmtid="{D5CDD505-2E9C-101B-9397-08002B2CF9AE}" pid="3" name="KSOProductBuildVer">
    <vt:lpwstr>1049-12.2.0.23131</vt:lpwstr>
  </property>
</Properties>
</file>